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1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5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7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68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0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6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28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5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71E6D-4C6B-4960-A2A4-2B92C7963A9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07346-984F-42B3-9242-F34BEDCDC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6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C8DA3-BCF7-473D-ACC9-9325FC82D1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Programming with Java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48D841-5B3E-4941-AB00-056682640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University Liggett School Middle School Robotics</a:t>
            </a:r>
          </a:p>
          <a:p>
            <a:r>
              <a:rPr lang="en-US" dirty="0"/>
              <a:t>Tony Pan</a:t>
            </a:r>
          </a:p>
          <a:p>
            <a:r>
              <a:rPr lang="en-US" dirty="0"/>
              <a:t>9/22/17</a:t>
            </a:r>
          </a:p>
        </p:txBody>
      </p:sp>
    </p:spTree>
    <p:extLst>
      <p:ext uri="{BB962C8B-B14F-4D97-AF65-F5344CB8AC3E}">
        <p14:creationId xmlns:p14="http://schemas.microsoft.com/office/powerpoint/2010/main" val="194921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E060-19A3-43F2-9B63-3DD8D511E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E7C38-F399-426E-859B-DCA585C49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What is the difference between “private” and “public” methods?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is a “boolean”?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are the control statements in Java?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is a variable?</a:t>
            </a:r>
          </a:p>
        </p:txBody>
      </p:sp>
    </p:spTree>
    <p:extLst>
      <p:ext uri="{BB962C8B-B14F-4D97-AF65-F5344CB8AC3E}">
        <p14:creationId xmlns:p14="http://schemas.microsoft.com/office/powerpoint/2010/main" val="104890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E060-19A3-43F2-9B63-3DD8D511E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E7C38-F399-426E-859B-DCA585C49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What is the difference between “private” and “public” methods?</a:t>
            </a:r>
          </a:p>
          <a:p>
            <a:pPr marL="457200" lvl="1" indent="0">
              <a:buNone/>
            </a:pPr>
            <a:r>
              <a:rPr lang="en-US" dirty="0"/>
              <a:t>-private is only visible to the methods in the same class</a:t>
            </a:r>
          </a:p>
          <a:p>
            <a:pPr marL="457200" lvl="1" indent="0">
              <a:buNone/>
            </a:pPr>
            <a:r>
              <a:rPr lang="en-US" dirty="0"/>
              <a:t>-public is visible to all classes in the same project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is a “boolean”?</a:t>
            </a:r>
          </a:p>
          <a:p>
            <a:pPr marL="457200" lvl="1" indent="0">
              <a:buNone/>
            </a:pPr>
            <a:r>
              <a:rPr lang="en-US" dirty="0"/>
              <a:t>“true” or “false” statement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are the control statements in Java?</a:t>
            </a:r>
          </a:p>
          <a:p>
            <a:pPr marL="457200" lvl="1" indent="0">
              <a:buNone/>
            </a:pPr>
            <a:r>
              <a:rPr lang="en-US" dirty="0"/>
              <a:t>Ex. if, while, for, switch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is a variable?</a:t>
            </a:r>
          </a:p>
          <a:p>
            <a:pPr marL="457200" lvl="1" indent="0">
              <a:buNone/>
            </a:pPr>
            <a:r>
              <a:rPr lang="en-US" dirty="0"/>
              <a:t>Stores information about an object, can change</a:t>
            </a:r>
          </a:p>
        </p:txBody>
      </p:sp>
    </p:spTree>
    <p:extLst>
      <p:ext uri="{BB962C8B-B14F-4D97-AF65-F5344CB8AC3E}">
        <p14:creationId xmlns:p14="http://schemas.microsoft.com/office/powerpoint/2010/main" val="128489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9EADC-F779-4FB6-A66C-903058F70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Mathematical Operations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78E3BA1-A2F4-4DCE-B69C-BDFC874251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420380"/>
              </p:ext>
            </p:extLst>
          </p:nvPr>
        </p:nvGraphicFramePr>
        <p:xfrm>
          <a:off x="5568265" y="426006"/>
          <a:ext cx="5668285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903">
                  <a:extLst>
                    <a:ext uri="{9D8B030D-6E8A-4147-A177-3AD203B41FA5}">
                      <a16:colId xmlns:a16="http://schemas.microsoft.com/office/drawing/2014/main" val="881601731"/>
                    </a:ext>
                  </a:extLst>
                </a:gridCol>
                <a:gridCol w="3654382">
                  <a:extLst>
                    <a:ext uri="{9D8B030D-6E8A-4147-A177-3AD203B41FA5}">
                      <a16:colId xmlns:a16="http://schemas.microsoft.com/office/drawing/2014/main" val="3793218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647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addition+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390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Subtraction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91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64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Division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949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Assigning a value to the 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505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(modular)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Remainder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795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adds priority to that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453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301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greater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4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smaller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33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==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008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smaller than or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359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&gt;=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greater than or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22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||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59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&amp;&amp;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095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Math.operation</a:t>
                      </a:r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830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43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92511-1211-497E-81D7-DE35F92E6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EB02E-9D3D-466A-9737-54877611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Project: Your Java Project consists of the entire folder and every file in it under your team’s branch </a:t>
            </a:r>
          </a:p>
          <a:p>
            <a:r>
              <a:rPr lang="en-US" dirty="0"/>
              <a:t>Class: A Java class is usually inside a “/res” folder and a “.java” text file with all your code in it. A class is also an object, so it can interact with other classes</a:t>
            </a:r>
          </a:p>
          <a:p>
            <a:r>
              <a:rPr lang="en-US" dirty="0"/>
              <a:t>Method: A Java method (function) is a specific instruction to a specific object inside a Java class</a:t>
            </a:r>
          </a:p>
          <a:p>
            <a:r>
              <a:rPr lang="en-US" dirty="0"/>
              <a:t>Instance Variables: are declared outside all the methods inside the class so they are accessible by all the methods in that class</a:t>
            </a:r>
          </a:p>
          <a:p>
            <a:r>
              <a:rPr lang="en-US" dirty="0"/>
              <a:t>Local Variables: declared inside a method, so only accessible by that same method, the value disappears unless returned to the caller method</a:t>
            </a:r>
          </a:p>
        </p:txBody>
      </p:sp>
    </p:spTree>
    <p:extLst>
      <p:ext uri="{BB962C8B-B14F-4D97-AF65-F5344CB8AC3E}">
        <p14:creationId xmlns:p14="http://schemas.microsoft.com/office/powerpoint/2010/main" val="47945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6CF7-62DC-4328-8FAF-5BFAAD860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0D52D16-1ACB-40BC-BBC7-E53CEFB782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748877"/>
              </p:ext>
            </p:extLst>
          </p:nvPr>
        </p:nvGraphicFramePr>
        <p:xfrm>
          <a:off x="5118100" y="803275"/>
          <a:ext cx="6281738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0869">
                  <a:extLst>
                    <a:ext uri="{9D8B030D-6E8A-4147-A177-3AD203B41FA5}">
                      <a16:colId xmlns:a16="http://schemas.microsoft.com/office/drawing/2014/main" val="2999518021"/>
                    </a:ext>
                  </a:extLst>
                </a:gridCol>
                <a:gridCol w="3140869">
                  <a:extLst>
                    <a:ext uri="{9D8B030D-6E8A-4147-A177-3AD203B41FA5}">
                      <a16:colId xmlns:a16="http://schemas.microsoft.com/office/drawing/2014/main" val="2343478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39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{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Beginning of a class or method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4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 of a class or method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16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 of a 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487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Groups a statement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1493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//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Inline 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707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/*  … */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 many lines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62681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A944E8B-BAB7-42BC-BB63-193821FEAB05}"/>
              </a:ext>
            </a:extLst>
          </p:cNvPr>
          <p:cNvSpPr txBox="1"/>
          <p:nvPr/>
        </p:nvSpPr>
        <p:spPr>
          <a:xfrm>
            <a:off x="5118100" y="3868615"/>
            <a:ext cx="61641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check if your methods or statements are closed with brackets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 if each line is ended with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Avoid putting two commands on the same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 () for incomplete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Functions should have () after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make comments as you write your program</a:t>
            </a:r>
          </a:p>
        </p:txBody>
      </p:sp>
    </p:spTree>
    <p:extLst>
      <p:ext uri="{BB962C8B-B14F-4D97-AF65-F5344CB8AC3E}">
        <p14:creationId xmlns:p14="http://schemas.microsoft.com/office/powerpoint/2010/main" val="2056912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2AEC-2750-4677-8153-DBB089DD7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61160-953D-41DB-9156-8E81B055A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General Rules: no space in between, capitalize the first letter of the next word, be descriptive, avoid long names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Class: name it according to what that object does, Capitalize first letter ex. MyJavaClass.java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Method: name according to what it does ex. </a:t>
            </a:r>
            <a:r>
              <a:rPr lang="en-US" dirty="0" err="1"/>
              <a:t>shootBall</a:t>
            </a:r>
            <a:r>
              <a:rPr lang="en-US" dirty="0"/>
              <a:t>()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Variables: name it according to the object ex. </a:t>
            </a:r>
            <a:r>
              <a:rPr lang="en-US" dirty="0" err="1"/>
              <a:t>DcMotor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Constants: all capitalized letters and _ between words ex. INITIAL_VELOCITY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20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0D994-211F-496F-89C5-9894C7872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36502-033F-43E9-B30D-6D3D7A169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Ball Mover</a:t>
            </a:r>
          </a:p>
        </p:txBody>
      </p:sp>
    </p:spTree>
    <p:extLst>
      <p:ext uri="{BB962C8B-B14F-4D97-AF65-F5344CB8AC3E}">
        <p14:creationId xmlns:p14="http://schemas.microsoft.com/office/powerpoint/2010/main" val="285453563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42</TotalTime>
  <Words>493</Words>
  <Application>Microsoft Office PowerPoint</Application>
  <PresentationFormat>Widescreen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 Light</vt:lpstr>
      <vt:lpstr>Rockwell</vt:lpstr>
      <vt:lpstr>Wingdings</vt:lpstr>
      <vt:lpstr>Atlas</vt:lpstr>
      <vt:lpstr>Introduction to Programming with Java</vt:lpstr>
      <vt:lpstr>Review Questions</vt:lpstr>
      <vt:lpstr>Answers</vt:lpstr>
      <vt:lpstr>Mathematical Operations</vt:lpstr>
      <vt:lpstr>Scope</vt:lpstr>
      <vt:lpstr>Syntax</vt:lpstr>
      <vt:lpstr>Naming</vt:lpstr>
      <vt:lpstr>Fun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Programming with Java</dc:title>
  <dc:creator>Minxing Pan</dc:creator>
  <cp:lastModifiedBy>Minxing Pan</cp:lastModifiedBy>
  <cp:revision>9</cp:revision>
  <dcterms:created xsi:type="dcterms:W3CDTF">2017-09-21T22:09:58Z</dcterms:created>
  <dcterms:modified xsi:type="dcterms:W3CDTF">2017-09-21T22:52:56Z</dcterms:modified>
</cp:coreProperties>
</file>