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AC38EE-1EAB-42EC-9749-EC6AE0169C3C}" type="doc">
      <dgm:prSet loTypeId="urn:microsoft.com/office/officeart/2005/8/layout/default" loCatId="Inbox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en-US"/>
        </a:p>
      </dgm:t>
    </dgm:pt>
    <dgm:pt modelId="{5C1598CA-9EE7-48B3-A2C5-B9521962FF69}">
      <dgm:prSet/>
      <dgm:spPr/>
      <dgm:t>
        <a:bodyPr/>
        <a:lstStyle/>
        <a:p>
          <a:r>
            <a:rPr lang="en-US"/>
            <a:t>Operation Mode “OP mode” is the program that tells the robot what to do.</a:t>
          </a:r>
        </a:p>
      </dgm:t>
    </dgm:pt>
    <dgm:pt modelId="{B27030BF-D323-40C2-B2D8-1CB95FAB534C}" type="parTrans" cxnId="{E675BDBC-F189-4D00-8C76-C7BD4908F5F1}">
      <dgm:prSet/>
      <dgm:spPr/>
      <dgm:t>
        <a:bodyPr/>
        <a:lstStyle/>
        <a:p>
          <a:endParaRPr lang="en-US"/>
        </a:p>
      </dgm:t>
    </dgm:pt>
    <dgm:pt modelId="{0200E552-1EF3-427F-9F62-9BED61C26C51}" type="sibTrans" cxnId="{E675BDBC-F189-4D00-8C76-C7BD4908F5F1}">
      <dgm:prSet/>
      <dgm:spPr/>
      <dgm:t>
        <a:bodyPr/>
        <a:lstStyle/>
        <a:p>
          <a:endParaRPr lang="en-US"/>
        </a:p>
      </dgm:t>
    </dgm:pt>
    <dgm:pt modelId="{C953EC64-7154-49BD-97E5-A59D963BC002}">
      <dgm:prSet/>
      <dgm:spPr/>
      <dgm:t>
        <a:bodyPr/>
        <a:lstStyle/>
        <a:p>
          <a:r>
            <a:rPr lang="en-US"/>
            <a:t>Programmers can write different OP modes</a:t>
          </a:r>
        </a:p>
      </dgm:t>
    </dgm:pt>
    <dgm:pt modelId="{BF3F9F1A-7D64-45AB-B5C9-482DD2482ECA}" type="parTrans" cxnId="{121BC428-FFAA-4667-853F-645E29F9C5D1}">
      <dgm:prSet/>
      <dgm:spPr/>
      <dgm:t>
        <a:bodyPr/>
        <a:lstStyle/>
        <a:p>
          <a:endParaRPr lang="en-US"/>
        </a:p>
      </dgm:t>
    </dgm:pt>
    <dgm:pt modelId="{9B835172-0DD4-4857-A9BF-F2703B1193C9}" type="sibTrans" cxnId="{121BC428-FFAA-4667-853F-645E29F9C5D1}">
      <dgm:prSet/>
      <dgm:spPr/>
      <dgm:t>
        <a:bodyPr/>
        <a:lstStyle/>
        <a:p>
          <a:endParaRPr lang="en-US"/>
        </a:p>
      </dgm:t>
    </dgm:pt>
    <dgm:pt modelId="{0999A29C-CB72-46CD-B2B2-300DECB7F7BE}">
      <dgm:prSet/>
      <dgm:spPr/>
      <dgm:t>
        <a:bodyPr/>
        <a:lstStyle/>
        <a:p>
          <a:r>
            <a:rPr lang="en-US"/>
            <a:t>Blockly is a great tool to help programmers like you</a:t>
          </a:r>
        </a:p>
      </dgm:t>
    </dgm:pt>
    <dgm:pt modelId="{73E3C960-0A40-40D7-B5B1-D0FB9CD041D3}" type="parTrans" cxnId="{C62BDC99-7FCD-4406-A603-A85F4462E4A9}">
      <dgm:prSet/>
      <dgm:spPr/>
      <dgm:t>
        <a:bodyPr/>
        <a:lstStyle/>
        <a:p>
          <a:endParaRPr lang="en-US"/>
        </a:p>
      </dgm:t>
    </dgm:pt>
    <dgm:pt modelId="{1DC62FF0-44B4-43D0-BA0F-C781334AF6B0}" type="sibTrans" cxnId="{C62BDC99-7FCD-4406-A603-A85F4462E4A9}">
      <dgm:prSet/>
      <dgm:spPr/>
      <dgm:t>
        <a:bodyPr/>
        <a:lstStyle/>
        <a:p>
          <a:endParaRPr lang="en-US"/>
        </a:p>
      </dgm:t>
    </dgm:pt>
    <dgm:pt modelId="{CB8CC12A-03A9-4E92-8A0D-018ED3ED2BE5}">
      <dgm:prSet/>
      <dgm:spPr/>
      <dgm:t>
        <a:bodyPr/>
        <a:lstStyle/>
        <a:p>
          <a:r>
            <a:rPr lang="en-US"/>
            <a:t>The commands to the robots are blocks </a:t>
          </a:r>
        </a:p>
      </dgm:t>
    </dgm:pt>
    <dgm:pt modelId="{3B2C1138-630A-451F-850E-C0E7755F5481}" type="parTrans" cxnId="{B17724FA-ADB0-416F-925F-DAD6AAE6881F}">
      <dgm:prSet/>
      <dgm:spPr/>
      <dgm:t>
        <a:bodyPr/>
        <a:lstStyle/>
        <a:p>
          <a:endParaRPr lang="en-US"/>
        </a:p>
      </dgm:t>
    </dgm:pt>
    <dgm:pt modelId="{36070B0A-D0AC-4F5D-B454-FFB269E0975F}" type="sibTrans" cxnId="{B17724FA-ADB0-416F-925F-DAD6AAE6881F}">
      <dgm:prSet/>
      <dgm:spPr/>
      <dgm:t>
        <a:bodyPr/>
        <a:lstStyle/>
        <a:p>
          <a:endParaRPr lang="en-US"/>
        </a:p>
      </dgm:t>
    </dgm:pt>
    <dgm:pt modelId="{82F6567C-3E6B-4D24-BA13-56492E87EB0B}">
      <dgm:prSet/>
      <dgm:spPr/>
      <dgm:t>
        <a:bodyPr/>
        <a:lstStyle/>
        <a:p>
          <a:r>
            <a:rPr lang="en-US"/>
            <a:t>You arrange them like a puzzle to program the OP modes</a:t>
          </a:r>
        </a:p>
      </dgm:t>
    </dgm:pt>
    <dgm:pt modelId="{1BD6F16C-0661-4729-8C0A-54D4AC826378}" type="parTrans" cxnId="{6D9816E2-67E3-4057-9CCD-CC40EC7D5DC5}">
      <dgm:prSet/>
      <dgm:spPr/>
      <dgm:t>
        <a:bodyPr/>
        <a:lstStyle/>
        <a:p>
          <a:endParaRPr lang="en-US"/>
        </a:p>
      </dgm:t>
    </dgm:pt>
    <dgm:pt modelId="{37D9246B-4023-43DB-A95E-3E4B80C48EB4}" type="sibTrans" cxnId="{6D9816E2-67E3-4057-9CCD-CC40EC7D5DC5}">
      <dgm:prSet/>
      <dgm:spPr/>
      <dgm:t>
        <a:bodyPr/>
        <a:lstStyle/>
        <a:p>
          <a:endParaRPr lang="en-US"/>
        </a:p>
      </dgm:t>
    </dgm:pt>
    <dgm:pt modelId="{39AEA28C-0DCC-4911-AE19-6ECE3B2636B7}">
      <dgm:prSet/>
      <dgm:spPr/>
      <dgm:t>
        <a:bodyPr/>
        <a:lstStyle/>
        <a:p>
          <a:r>
            <a:rPr lang="en-US"/>
            <a:t>You can have multiple OP modes can choose one for the robot to execute</a:t>
          </a:r>
        </a:p>
      </dgm:t>
    </dgm:pt>
    <dgm:pt modelId="{8C19E84D-3E2F-48B2-A608-F7D56E9CF2A1}" type="parTrans" cxnId="{50E2032F-1418-45A8-9411-33F00C4DFAB3}">
      <dgm:prSet/>
      <dgm:spPr/>
      <dgm:t>
        <a:bodyPr/>
        <a:lstStyle/>
        <a:p>
          <a:endParaRPr lang="en-US"/>
        </a:p>
      </dgm:t>
    </dgm:pt>
    <dgm:pt modelId="{9E82FD7F-EE60-45D4-96A2-6CD55AA07BC7}" type="sibTrans" cxnId="{50E2032F-1418-45A8-9411-33F00C4DFAB3}">
      <dgm:prSet/>
      <dgm:spPr/>
      <dgm:t>
        <a:bodyPr/>
        <a:lstStyle/>
        <a:p>
          <a:endParaRPr lang="en-US"/>
        </a:p>
      </dgm:t>
    </dgm:pt>
    <dgm:pt modelId="{07240C65-CBEE-4B18-A462-0D7615E56FCA}" type="pres">
      <dgm:prSet presAssocID="{ACAC38EE-1EAB-42EC-9749-EC6AE0169C3C}" presName="diagram" presStyleCnt="0">
        <dgm:presLayoutVars>
          <dgm:dir/>
          <dgm:resizeHandles val="exact"/>
        </dgm:presLayoutVars>
      </dgm:prSet>
      <dgm:spPr/>
    </dgm:pt>
    <dgm:pt modelId="{3462688E-CA14-422E-9FF6-7D21035B1B90}" type="pres">
      <dgm:prSet presAssocID="{5C1598CA-9EE7-48B3-A2C5-B9521962FF69}" presName="node" presStyleLbl="node1" presStyleIdx="0" presStyleCnt="6">
        <dgm:presLayoutVars>
          <dgm:bulletEnabled val="1"/>
        </dgm:presLayoutVars>
      </dgm:prSet>
      <dgm:spPr/>
    </dgm:pt>
    <dgm:pt modelId="{46F04B20-1880-4303-BC9A-01033E62BD0A}" type="pres">
      <dgm:prSet presAssocID="{0200E552-1EF3-427F-9F62-9BED61C26C51}" presName="sibTrans" presStyleCnt="0"/>
      <dgm:spPr/>
    </dgm:pt>
    <dgm:pt modelId="{98647DBF-FF9F-4B31-BB44-19BDE1E5F433}" type="pres">
      <dgm:prSet presAssocID="{C953EC64-7154-49BD-97E5-A59D963BC002}" presName="node" presStyleLbl="node1" presStyleIdx="1" presStyleCnt="6">
        <dgm:presLayoutVars>
          <dgm:bulletEnabled val="1"/>
        </dgm:presLayoutVars>
      </dgm:prSet>
      <dgm:spPr/>
    </dgm:pt>
    <dgm:pt modelId="{AD37EDF8-77D0-4B1E-AAA1-49E0567A96D2}" type="pres">
      <dgm:prSet presAssocID="{9B835172-0DD4-4857-A9BF-F2703B1193C9}" presName="sibTrans" presStyleCnt="0"/>
      <dgm:spPr/>
    </dgm:pt>
    <dgm:pt modelId="{58FD8916-7360-4139-B79B-43615DE68C7C}" type="pres">
      <dgm:prSet presAssocID="{0999A29C-CB72-46CD-B2B2-300DECB7F7BE}" presName="node" presStyleLbl="node1" presStyleIdx="2" presStyleCnt="6">
        <dgm:presLayoutVars>
          <dgm:bulletEnabled val="1"/>
        </dgm:presLayoutVars>
      </dgm:prSet>
      <dgm:spPr/>
    </dgm:pt>
    <dgm:pt modelId="{6B9E3BE5-3CDC-4391-BA74-1606CDF50BA3}" type="pres">
      <dgm:prSet presAssocID="{1DC62FF0-44B4-43D0-BA0F-C781334AF6B0}" presName="sibTrans" presStyleCnt="0"/>
      <dgm:spPr/>
    </dgm:pt>
    <dgm:pt modelId="{FEAD49A2-9BB7-4973-A2A1-D14C71593358}" type="pres">
      <dgm:prSet presAssocID="{CB8CC12A-03A9-4E92-8A0D-018ED3ED2BE5}" presName="node" presStyleLbl="node1" presStyleIdx="3" presStyleCnt="6">
        <dgm:presLayoutVars>
          <dgm:bulletEnabled val="1"/>
        </dgm:presLayoutVars>
      </dgm:prSet>
      <dgm:spPr/>
    </dgm:pt>
    <dgm:pt modelId="{2253D724-C940-484F-828B-0FC259615C6E}" type="pres">
      <dgm:prSet presAssocID="{36070B0A-D0AC-4F5D-B454-FFB269E0975F}" presName="sibTrans" presStyleCnt="0"/>
      <dgm:spPr/>
    </dgm:pt>
    <dgm:pt modelId="{AE926B1A-1D01-49FA-A0D4-A16F333D1AC4}" type="pres">
      <dgm:prSet presAssocID="{82F6567C-3E6B-4D24-BA13-56492E87EB0B}" presName="node" presStyleLbl="node1" presStyleIdx="4" presStyleCnt="6">
        <dgm:presLayoutVars>
          <dgm:bulletEnabled val="1"/>
        </dgm:presLayoutVars>
      </dgm:prSet>
      <dgm:spPr/>
    </dgm:pt>
    <dgm:pt modelId="{C1936027-D9BC-42C9-9D85-90E508042580}" type="pres">
      <dgm:prSet presAssocID="{37D9246B-4023-43DB-A95E-3E4B80C48EB4}" presName="sibTrans" presStyleCnt="0"/>
      <dgm:spPr/>
    </dgm:pt>
    <dgm:pt modelId="{73396925-6773-461A-8567-6BF00AC3EDB3}" type="pres">
      <dgm:prSet presAssocID="{39AEA28C-0DCC-4911-AE19-6ECE3B2636B7}" presName="node" presStyleLbl="node1" presStyleIdx="5" presStyleCnt="6">
        <dgm:presLayoutVars>
          <dgm:bulletEnabled val="1"/>
        </dgm:presLayoutVars>
      </dgm:prSet>
      <dgm:spPr/>
    </dgm:pt>
  </dgm:ptLst>
  <dgm:cxnLst>
    <dgm:cxn modelId="{493B2301-4BE1-4772-9F16-7E4F9412E2EA}" type="presOf" srcId="{82F6567C-3E6B-4D24-BA13-56492E87EB0B}" destId="{AE926B1A-1D01-49FA-A0D4-A16F333D1AC4}" srcOrd="0" destOrd="0" presId="urn:microsoft.com/office/officeart/2005/8/layout/default"/>
    <dgm:cxn modelId="{121BC428-FFAA-4667-853F-645E29F9C5D1}" srcId="{ACAC38EE-1EAB-42EC-9749-EC6AE0169C3C}" destId="{C953EC64-7154-49BD-97E5-A59D963BC002}" srcOrd="1" destOrd="0" parTransId="{BF3F9F1A-7D64-45AB-B5C9-482DD2482ECA}" sibTransId="{9B835172-0DD4-4857-A9BF-F2703B1193C9}"/>
    <dgm:cxn modelId="{50E2032F-1418-45A8-9411-33F00C4DFAB3}" srcId="{ACAC38EE-1EAB-42EC-9749-EC6AE0169C3C}" destId="{39AEA28C-0DCC-4911-AE19-6ECE3B2636B7}" srcOrd="5" destOrd="0" parTransId="{8C19E84D-3E2F-48B2-A608-F7D56E9CF2A1}" sibTransId="{9E82FD7F-EE60-45D4-96A2-6CD55AA07BC7}"/>
    <dgm:cxn modelId="{3B137C36-80E5-47DE-9380-5FFD7EF1A2C6}" type="presOf" srcId="{CB8CC12A-03A9-4E92-8A0D-018ED3ED2BE5}" destId="{FEAD49A2-9BB7-4973-A2A1-D14C71593358}" srcOrd="0" destOrd="0" presId="urn:microsoft.com/office/officeart/2005/8/layout/default"/>
    <dgm:cxn modelId="{F3B1373F-6488-4C68-971A-8B260638A66B}" type="presOf" srcId="{39AEA28C-0DCC-4911-AE19-6ECE3B2636B7}" destId="{73396925-6773-461A-8567-6BF00AC3EDB3}" srcOrd="0" destOrd="0" presId="urn:microsoft.com/office/officeart/2005/8/layout/default"/>
    <dgm:cxn modelId="{870E4890-730E-4F7C-BBA8-25E4E889D9C6}" type="presOf" srcId="{5C1598CA-9EE7-48B3-A2C5-B9521962FF69}" destId="{3462688E-CA14-422E-9FF6-7D21035B1B90}" srcOrd="0" destOrd="0" presId="urn:microsoft.com/office/officeart/2005/8/layout/default"/>
    <dgm:cxn modelId="{C62BDC99-7FCD-4406-A603-A85F4462E4A9}" srcId="{ACAC38EE-1EAB-42EC-9749-EC6AE0169C3C}" destId="{0999A29C-CB72-46CD-B2B2-300DECB7F7BE}" srcOrd="2" destOrd="0" parTransId="{73E3C960-0A40-40D7-B5B1-D0FB9CD041D3}" sibTransId="{1DC62FF0-44B4-43D0-BA0F-C781334AF6B0}"/>
    <dgm:cxn modelId="{845242A7-9585-4B8F-9DB0-1B5594BA86F2}" type="presOf" srcId="{0999A29C-CB72-46CD-B2B2-300DECB7F7BE}" destId="{58FD8916-7360-4139-B79B-43615DE68C7C}" srcOrd="0" destOrd="0" presId="urn:microsoft.com/office/officeart/2005/8/layout/default"/>
    <dgm:cxn modelId="{E675BDBC-F189-4D00-8C76-C7BD4908F5F1}" srcId="{ACAC38EE-1EAB-42EC-9749-EC6AE0169C3C}" destId="{5C1598CA-9EE7-48B3-A2C5-B9521962FF69}" srcOrd="0" destOrd="0" parTransId="{B27030BF-D323-40C2-B2D8-1CB95FAB534C}" sibTransId="{0200E552-1EF3-427F-9F62-9BED61C26C51}"/>
    <dgm:cxn modelId="{E328BAD3-3211-4F7C-930C-5D217A65D82D}" type="presOf" srcId="{ACAC38EE-1EAB-42EC-9749-EC6AE0169C3C}" destId="{07240C65-CBEE-4B18-A462-0D7615E56FCA}" srcOrd="0" destOrd="0" presId="urn:microsoft.com/office/officeart/2005/8/layout/default"/>
    <dgm:cxn modelId="{6D9816E2-67E3-4057-9CCD-CC40EC7D5DC5}" srcId="{ACAC38EE-1EAB-42EC-9749-EC6AE0169C3C}" destId="{82F6567C-3E6B-4D24-BA13-56492E87EB0B}" srcOrd="4" destOrd="0" parTransId="{1BD6F16C-0661-4729-8C0A-54D4AC826378}" sibTransId="{37D9246B-4023-43DB-A95E-3E4B80C48EB4}"/>
    <dgm:cxn modelId="{1B582FE6-B7BA-4427-9D3F-367A57943D86}" type="presOf" srcId="{C953EC64-7154-49BD-97E5-A59D963BC002}" destId="{98647DBF-FF9F-4B31-BB44-19BDE1E5F433}" srcOrd="0" destOrd="0" presId="urn:microsoft.com/office/officeart/2005/8/layout/default"/>
    <dgm:cxn modelId="{B17724FA-ADB0-416F-925F-DAD6AAE6881F}" srcId="{ACAC38EE-1EAB-42EC-9749-EC6AE0169C3C}" destId="{CB8CC12A-03A9-4E92-8A0D-018ED3ED2BE5}" srcOrd="3" destOrd="0" parTransId="{3B2C1138-630A-451F-850E-C0E7755F5481}" sibTransId="{36070B0A-D0AC-4F5D-B454-FFB269E0975F}"/>
    <dgm:cxn modelId="{835654BB-B002-4C03-A010-13BE57DA40EB}" type="presParOf" srcId="{07240C65-CBEE-4B18-A462-0D7615E56FCA}" destId="{3462688E-CA14-422E-9FF6-7D21035B1B90}" srcOrd="0" destOrd="0" presId="urn:microsoft.com/office/officeart/2005/8/layout/default"/>
    <dgm:cxn modelId="{D07B6E10-7471-4572-9667-FEBEE136AC61}" type="presParOf" srcId="{07240C65-CBEE-4B18-A462-0D7615E56FCA}" destId="{46F04B20-1880-4303-BC9A-01033E62BD0A}" srcOrd="1" destOrd="0" presId="urn:microsoft.com/office/officeart/2005/8/layout/default"/>
    <dgm:cxn modelId="{62FB2165-A7C9-440A-9C1B-A5836C306ED4}" type="presParOf" srcId="{07240C65-CBEE-4B18-A462-0D7615E56FCA}" destId="{98647DBF-FF9F-4B31-BB44-19BDE1E5F433}" srcOrd="2" destOrd="0" presId="urn:microsoft.com/office/officeart/2005/8/layout/default"/>
    <dgm:cxn modelId="{7888B85D-6418-48C9-912D-0DA8648A8873}" type="presParOf" srcId="{07240C65-CBEE-4B18-A462-0D7615E56FCA}" destId="{AD37EDF8-77D0-4B1E-AAA1-49E0567A96D2}" srcOrd="3" destOrd="0" presId="urn:microsoft.com/office/officeart/2005/8/layout/default"/>
    <dgm:cxn modelId="{5A77E239-5A68-49D6-8F2F-EE441563DC73}" type="presParOf" srcId="{07240C65-CBEE-4B18-A462-0D7615E56FCA}" destId="{58FD8916-7360-4139-B79B-43615DE68C7C}" srcOrd="4" destOrd="0" presId="urn:microsoft.com/office/officeart/2005/8/layout/default"/>
    <dgm:cxn modelId="{E55EF318-D24C-40C9-9106-9E224CE52FFA}" type="presParOf" srcId="{07240C65-CBEE-4B18-A462-0D7615E56FCA}" destId="{6B9E3BE5-3CDC-4391-BA74-1606CDF50BA3}" srcOrd="5" destOrd="0" presId="urn:microsoft.com/office/officeart/2005/8/layout/default"/>
    <dgm:cxn modelId="{CA0508C3-0490-409C-BA21-50AF2F2FAA96}" type="presParOf" srcId="{07240C65-CBEE-4B18-A462-0D7615E56FCA}" destId="{FEAD49A2-9BB7-4973-A2A1-D14C71593358}" srcOrd="6" destOrd="0" presId="urn:microsoft.com/office/officeart/2005/8/layout/default"/>
    <dgm:cxn modelId="{2861E781-A6C4-4AFD-96A7-EA327E8EB611}" type="presParOf" srcId="{07240C65-CBEE-4B18-A462-0D7615E56FCA}" destId="{2253D724-C940-484F-828B-0FC259615C6E}" srcOrd="7" destOrd="0" presId="urn:microsoft.com/office/officeart/2005/8/layout/default"/>
    <dgm:cxn modelId="{4EA414E2-3E09-4EED-AE22-8CA3863BAA40}" type="presParOf" srcId="{07240C65-CBEE-4B18-A462-0D7615E56FCA}" destId="{AE926B1A-1D01-49FA-A0D4-A16F333D1AC4}" srcOrd="8" destOrd="0" presId="urn:microsoft.com/office/officeart/2005/8/layout/default"/>
    <dgm:cxn modelId="{1ED8B95D-62D8-4E36-8564-CC9196FC35A7}" type="presParOf" srcId="{07240C65-CBEE-4B18-A462-0D7615E56FCA}" destId="{C1936027-D9BC-42C9-9D85-90E508042580}" srcOrd="9" destOrd="0" presId="urn:microsoft.com/office/officeart/2005/8/layout/default"/>
    <dgm:cxn modelId="{E0FF6FFE-DDFB-4494-9485-F4678E2578FD}" type="presParOf" srcId="{07240C65-CBEE-4B18-A462-0D7615E56FCA}" destId="{73396925-6773-461A-8567-6BF00AC3EDB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FED2F5-CC53-4270-9E77-E93A1EC74DD2}" type="doc">
      <dgm:prSet loTypeId="urn:microsoft.com/office/officeart/2005/8/layout/default" loCatId="Inbox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5BAD58B-4EC3-4CAB-A9ED-57500E980D6D}">
      <dgm:prSet/>
      <dgm:spPr/>
      <dgm:t>
        <a:bodyPr/>
        <a:lstStyle/>
        <a:p>
          <a:r>
            <a:rPr lang="en-US"/>
            <a:t>You are creating a list of tasks for the robot to complete</a:t>
          </a:r>
        </a:p>
      </dgm:t>
    </dgm:pt>
    <dgm:pt modelId="{3B14B97B-4C88-4B74-9AFE-8AB6B3B2BC47}" type="parTrans" cxnId="{4B5B943A-A6FC-4FC3-ADD4-DFBB70F5444E}">
      <dgm:prSet/>
      <dgm:spPr/>
      <dgm:t>
        <a:bodyPr/>
        <a:lstStyle/>
        <a:p>
          <a:endParaRPr lang="en-US"/>
        </a:p>
      </dgm:t>
    </dgm:pt>
    <dgm:pt modelId="{30B80E83-8A90-4D91-9F61-D390A2F729CD}" type="sibTrans" cxnId="{4B5B943A-A6FC-4FC3-ADD4-DFBB70F5444E}">
      <dgm:prSet/>
      <dgm:spPr/>
      <dgm:t>
        <a:bodyPr/>
        <a:lstStyle/>
        <a:p>
          <a:endParaRPr lang="en-US"/>
        </a:p>
      </dgm:t>
    </dgm:pt>
    <dgm:pt modelId="{A315E152-DD3F-41B4-9873-152025AA68C4}">
      <dgm:prSet/>
      <dgm:spPr/>
      <dgm:t>
        <a:bodyPr/>
        <a:lstStyle/>
        <a:p>
          <a:r>
            <a:rPr lang="en-US"/>
            <a:t>The robot does one thing at a time from the top to the bottom</a:t>
          </a:r>
        </a:p>
      </dgm:t>
    </dgm:pt>
    <dgm:pt modelId="{10968328-06F0-465B-A07B-D7392DA64CDB}" type="parTrans" cxnId="{AD64504E-2867-4DCC-B5AE-351C5B150047}">
      <dgm:prSet/>
      <dgm:spPr/>
      <dgm:t>
        <a:bodyPr/>
        <a:lstStyle/>
        <a:p>
          <a:endParaRPr lang="en-US"/>
        </a:p>
      </dgm:t>
    </dgm:pt>
    <dgm:pt modelId="{00F06C04-A333-4571-ABCF-99EBB4321E42}" type="sibTrans" cxnId="{AD64504E-2867-4DCC-B5AE-351C5B150047}">
      <dgm:prSet/>
      <dgm:spPr/>
      <dgm:t>
        <a:bodyPr/>
        <a:lstStyle/>
        <a:p>
          <a:endParaRPr lang="en-US"/>
        </a:p>
      </dgm:t>
    </dgm:pt>
    <dgm:pt modelId="{A88DB96D-CFF5-4A3C-8B06-61E245948EAC}">
      <dgm:prSet/>
      <dgm:spPr/>
      <dgm:t>
        <a:bodyPr/>
        <a:lstStyle/>
        <a:p>
          <a:r>
            <a:rPr lang="en-US"/>
            <a:t>The robot will not do anything until you call an OP mode and tell it to start</a:t>
          </a:r>
        </a:p>
      </dgm:t>
    </dgm:pt>
    <dgm:pt modelId="{C2C7A92A-3609-4064-96B9-7CB9F7D648D6}" type="parTrans" cxnId="{F59A6283-C5DB-4035-85DE-B85FB9E47518}">
      <dgm:prSet/>
      <dgm:spPr/>
      <dgm:t>
        <a:bodyPr/>
        <a:lstStyle/>
        <a:p>
          <a:endParaRPr lang="en-US"/>
        </a:p>
      </dgm:t>
    </dgm:pt>
    <dgm:pt modelId="{A002EC21-F9A5-4CD5-954F-00BEE6AE3E10}" type="sibTrans" cxnId="{F59A6283-C5DB-4035-85DE-B85FB9E47518}">
      <dgm:prSet/>
      <dgm:spPr/>
      <dgm:t>
        <a:bodyPr/>
        <a:lstStyle/>
        <a:p>
          <a:endParaRPr lang="en-US"/>
        </a:p>
      </dgm:t>
    </dgm:pt>
    <dgm:pt modelId="{DCF08C36-BCA8-4D1F-B7A8-CA826A672903}">
      <dgm:prSet/>
      <dgm:spPr/>
      <dgm:t>
        <a:bodyPr/>
        <a:lstStyle/>
        <a:p>
          <a:r>
            <a:rPr lang="en-US"/>
            <a:t>You can tell the robot to repeat a task by creating a loop</a:t>
          </a:r>
        </a:p>
      </dgm:t>
    </dgm:pt>
    <dgm:pt modelId="{73D0BA39-6D9C-48D2-83E2-505AFE77E28C}" type="parTrans" cxnId="{4BF2DE0C-2AA8-4D7A-951D-E84A22A95BF5}">
      <dgm:prSet/>
      <dgm:spPr/>
      <dgm:t>
        <a:bodyPr/>
        <a:lstStyle/>
        <a:p>
          <a:endParaRPr lang="en-US"/>
        </a:p>
      </dgm:t>
    </dgm:pt>
    <dgm:pt modelId="{F966B9AE-296C-41FB-94C1-8DF86EF72308}" type="sibTrans" cxnId="{4BF2DE0C-2AA8-4D7A-951D-E84A22A95BF5}">
      <dgm:prSet/>
      <dgm:spPr/>
      <dgm:t>
        <a:bodyPr/>
        <a:lstStyle/>
        <a:p>
          <a:endParaRPr lang="en-US"/>
        </a:p>
      </dgm:t>
    </dgm:pt>
    <dgm:pt modelId="{BE6973F0-B9B9-427C-88E3-17A25994E47A}">
      <dgm:prSet/>
      <dgm:spPr/>
      <dgm:t>
        <a:bodyPr/>
        <a:lstStyle/>
        <a:p>
          <a:r>
            <a:rPr lang="en-US"/>
            <a:t>The lines of commands inside one loop is contained in one colored block</a:t>
          </a:r>
        </a:p>
      </dgm:t>
    </dgm:pt>
    <dgm:pt modelId="{F2B3CF54-96C6-4FC1-B63C-11C8EAC08BCB}" type="parTrans" cxnId="{1C3F84E0-1A43-4A82-A1DF-2F1515E77073}">
      <dgm:prSet/>
      <dgm:spPr/>
      <dgm:t>
        <a:bodyPr/>
        <a:lstStyle/>
        <a:p>
          <a:endParaRPr lang="en-US"/>
        </a:p>
      </dgm:t>
    </dgm:pt>
    <dgm:pt modelId="{DEFCA264-851A-4A79-928B-7343AEB64B8D}" type="sibTrans" cxnId="{1C3F84E0-1A43-4A82-A1DF-2F1515E77073}">
      <dgm:prSet/>
      <dgm:spPr/>
      <dgm:t>
        <a:bodyPr/>
        <a:lstStyle/>
        <a:p>
          <a:endParaRPr lang="en-US"/>
        </a:p>
      </dgm:t>
    </dgm:pt>
    <dgm:pt modelId="{9A467A6C-0798-4DFE-8F8F-1C6BF0767F69}">
      <dgm:prSet/>
      <dgm:spPr/>
      <dgm:t>
        <a:bodyPr/>
        <a:lstStyle/>
        <a:p>
          <a:r>
            <a:rPr lang="en-US"/>
            <a:t>The tasks inside one loop will repeat as long as the condition is true</a:t>
          </a:r>
        </a:p>
      </dgm:t>
    </dgm:pt>
    <dgm:pt modelId="{77A5618A-966B-41D7-BEDB-C866B4A98542}" type="parTrans" cxnId="{A0D07B04-7F00-47FE-AC77-F8D7808B212C}">
      <dgm:prSet/>
      <dgm:spPr/>
      <dgm:t>
        <a:bodyPr/>
        <a:lstStyle/>
        <a:p>
          <a:endParaRPr lang="en-US"/>
        </a:p>
      </dgm:t>
    </dgm:pt>
    <dgm:pt modelId="{777D1FE0-FD68-443C-BA93-435F744E37E3}" type="sibTrans" cxnId="{A0D07B04-7F00-47FE-AC77-F8D7808B212C}">
      <dgm:prSet/>
      <dgm:spPr/>
      <dgm:t>
        <a:bodyPr/>
        <a:lstStyle/>
        <a:p>
          <a:endParaRPr lang="en-US"/>
        </a:p>
      </dgm:t>
    </dgm:pt>
    <dgm:pt modelId="{19DF907C-1091-4331-9C69-CDE05BD05259}" type="pres">
      <dgm:prSet presAssocID="{96FED2F5-CC53-4270-9E77-E93A1EC74DD2}" presName="diagram" presStyleCnt="0">
        <dgm:presLayoutVars>
          <dgm:dir/>
          <dgm:resizeHandles val="exact"/>
        </dgm:presLayoutVars>
      </dgm:prSet>
      <dgm:spPr/>
    </dgm:pt>
    <dgm:pt modelId="{A88DBABC-EB62-4E41-9A73-D3C777C87116}" type="pres">
      <dgm:prSet presAssocID="{75BAD58B-4EC3-4CAB-A9ED-57500E980D6D}" presName="node" presStyleLbl="node1" presStyleIdx="0" presStyleCnt="6">
        <dgm:presLayoutVars>
          <dgm:bulletEnabled val="1"/>
        </dgm:presLayoutVars>
      </dgm:prSet>
      <dgm:spPr/>
    </dgm:pt>
    <dgm:pt modelId="{2AC3080E-0D11-44E4-973B-E74F9448117A}" type="pres">
      <dgm:prSet presAssocID="{30B80E83-8A90-4D91-9F61-D390A2F729CD}" presName="sibTrans" presStyleCnt="0"/>
      <dgm:spPr/>
    </dgm:pt>
    <dgm:pt modelId="{13B0D8C9-5812-4D1E-B944-0C6F68644EDD}" type="pres">
      <dgm:prSet presAssocID="{A315E152-DD3F-41B4-9873-152025AA68C4}" presName="node" presStyleLbl="node1" presStyleIdx="1" presStyleCnt="6">
        <dgm:presLayoutVars>
          <dgm:bulletEnabled val="1"/>
        </dgm:presLayoutVars>
      </dgm:prSet>
      <dgm:spPr/>
    </dgm:pt>
    <dgm:pt modelId="{63D16DC8-4D14-4F58-85AA-9877053B79D4}" type="pres">
      <dgm:prSet presAssocID="{00F06C04-A333-4571-ABCF-99EBB4321E42}" presName="sibTrans" presStyleCnt="0"/>
      <dgm:spPr/>
    </dgm:pt>
    <dgm:pt modelId="{133CFD51-B6AD-4D5A-98A8-CF42222C29C9}" type="pres">
      <dgm:prSet presAssocID="{A88DB96D-CFF5-4A3C-8B06-61E245948EAC}" presName="node" presStyleLbl="node1" presStyleIdx="2" presStyleCnt="6">
        <dgm:presLayoutVars>
          <dgm:bulletEnabled val="1"/>
        </dgm:presLayoutVars>
      </dgm:prSet>
      <dgm:spPr/>
    </dgm:pt>
    <dgm:pt modelId="{5C15E24A-8A02-4D74-8DD4-1EE56DFED1E4}" type="pres">
      <dgm:prSet presAssocID="{A002EC21-F9A5-4CD5-954F-00BEE6AE3E10}" presName="sibTrans" presStyleCnt="0"/>
      <dgm:spPr/>
    </dgm:pt>
    <dgm:pt modelId="{C322948C-11EA-42E9-96A8-D900597327E3}" type="pres">
      <dgm:prSet presAssocID="{DCF08C36-BCA8-4D1F-B7A8-CA826A672903}" presName="node" presStyleLbl="node1" presStyleIdx="3" presStyleCnt="6">
        <dgm:presLayoutVars>
          <dgm:bulletEnabled val="1"/>
        </dgm:presLayoutVars>
      </dgm:prSet>
      <dgm:spPr/>
    </dgm:pt>
    <dgm:pt modelId="{95A8AFCF-582A-4731-BAD5-2BB61258760B}" type="pres">
      <dgm:prSet presAssocID="{F966B9AE-296C-41FB-94C1-8DF86EF72308}" presName="sibTrans" presStyleCnt="0"/>
      <dgm:spPr/>
    </dgm:pt>
    <dgm:pt modelId="{54DC1B81-333D-4C1A-B3B0-69D19C452E39}" type="pres">
      <dgm:prSet presAssocID="{BE6973F0-B9B9-427C-88E3-17A25994E47A}" presName="node" presStyleLbl="node1" presStyleIdx="4" presStyleCnt="6">
        <dgm:presLayoutVars>
          <dgm:bulletEnabled val="1"/>
        </dgm:presLayoutVars>
      </dgm:prSet>
      <dgm:spPr/>
    </dgm:pt>
    <dgm:pt modelId="{88A0B706-8EAD-4AFD-AC3C-6E34D83BD838}" type="pres">
      <dgm:prSet presAssocID="{DEFCA264-851A-4A79-928B-7343AEB64B8D}" presName="sibTrans" presStyleCnt="0"/>
      <dgm:spPr/>
    </dgm:pt>
    <dgm:pt modelId="{55C6617F-D195-4368-B7D7-958CF628EDAB}" type="pres">
      <dgm:prSet presAssocID="{9A467A6C-0798-4DFE-8F8F-1C6BF0767F69}" presName="node" presStyleLbl="node1" presStyleIdx="5" presStyleCnt="6">
        <dgm:presLayoutVars>
          <dgm:bulletEnabled val="1"/>
        </dgm:presLayoutVars>
      </dgm:prSet>
      <dgm:spPr/>
    </dgm:pt>
  </dgm:ptLst>
  <dgm:cxnLst>
    <dgm:cxn modelId="{A0D07B04-7F00-47FE-AC77-F8D7808B212C}" srcId="{96FED2F5-CC53-4270-9E77-E93A1EC74DD2}" destId="{9A467A6C-0798-4DFE-8F8F-1C6BF0767F69}" srcOrd="5" destOrd="0" parTransId="{77A5618A-966B-41D7-BEDB-C866B4A98542}" sibTransId="{777D1FE0-FD68-443C-BA93-435F744E37E3}"/>
    <dgm:cxn modelId="{4BF2DE0C-2AA8-4D7A-951D-E84A22A95BF5}" srcId="{96FED2F5-CC53-4270-9E77-E93A1EC74DD2}" destId="{DCF08C36-BCA8-4D1F-B7A8-CA826A672903}" srcOrd="3" destOrd="0" parTransId="{73D0BA39-6D9C-48D2-83E2-505AFE77E28C}" sibTransId="{F966B9AE-296C-41FB-94C1-8DF86EF72308}"/>
    <dgm:cxn modelId="{492A8A10-86CF-405A-8DAB-6E4FA859F678}" type="presOf" srcId="{BE6973F0-B9B9-427C-88E3-17A25994E47A}" destId="{54DC1B81-333D-4C1A-B3B0-69D19C452E39}" srcOrd="0" destOrd="0" presId="urn:microsoft.com/office/officeart/2005/8/layout/default"/>
    <dgm:cxn modelId="{54CF831D-EFAA-4542-9CBA-424B4A8950F5}" type="presOf" srcId="{DCF08C36-BCA8-4D1F-B7A8-CA826A672903}" destId="{C322948C-11EA-42E9-96A8-D900597327E3}" srcOrd="0" destOrd="0" presId="urn:microsoft.com/office/officeart/2005/8/layout/default"/>
    <dgm:cxn modelId="{4B5B943A-A6FC-4FC3-ADD4-DFBB70F5444E}" srcId="{96FED2F5-CC53-4270-9E77-E93A1EC74DD2}" destId="{75BAD58B-4EC3-4CAB-A9ED-57500E980D6D}" srcOrd="0" destOrd="0" parTransId="{3B14B97B-4C88-4B74-9AFE-8AB6B3B2BC47}" sibTransId="{30B80E83-8A90-4D91-9F61-D390A2F729CD}"/>
    <dgm:cxn modelId="{7C67FB62-6250-47BE-9C50-4B134F75106E}" type="presOf" srcId="{96FED2F5-CC53-4270-9E77-E93A1EC74DD2}" destId="{19DF907C-1091-4331-9C69-CDE05BD05259}" srcOrd="0" destOrd="0" presId="urn:microsoft.com/office/officeart/2005/8/layout/default"/>
    <dgm:cxn modelId="{AD64504E-2867-4DCC-B5AE-351C5B150047}" srcId="{96FED2F5-CC53-4270-9E77-E93A1EC74DD2}" destId="{A315E152-DD3F-41B4-9873-152025AA68C4}" srcOrd="1" destOrd="0" parTransId="{10968328-06F0-465B-A07B-D7392DA64CDB}" sibTransId="{00F06C04-A333-4571-ABCF-99EBB4321E42}"/>
    <dgm:cxn modelId="{F59A6283-C5DB-4035-85DE-B85FB9E47518}" srcId="{96FED2F5-CC53-4270-9E77-E93A1EC74DD2}" destId="{A88DB96D-CFF5-4A3C-8B06-61E245948EAC}" srcOrd="2" destOrd="0" parTransId="{C2C7A92A-3609-4064-96B9-7CB9F7D648D6}" sibTransId="{A002EC21-F9A5-4CD5-954F-00BEE6AE3E10}"/>
    <dgm:cxn modelId="{E72FFFC7-B0FE-46B4-B35C-063A0FBCFCCD}" type="presOf" srcId="{9A467A6C-0798-4DFE-8F8F-1C6BF0767F69}" destId="{55C6617F-D195-4368-B7D7-958CF628EDAB}" srcOrd="0" destOrd="0" presId="urn:microsoft.com/office/officeart/2005/8/layout/default"/>
    <dgm:cxn modelId="{8AAA0ED5-20C6-4B2F-9768-C4B96491B843}" type="presOf" srcId="{A88DB96D-CFF5-4A3C-8B06-61E245948EAC}" destId="{133CFD51-B6AD-4D5A-98A8-CF42222C29C9}" srcOrd="0" destOrd="0" presId="urn:microsoft.com/office/officeart/2005/8/layout/default"/>
    <dgm:cxn modelId="{1C3F84E0-1A43-4A82-A1DF-2F1515E77073}" srcId="{96FED2F5-CC53-4270-9E77-E93A1EC74DD2}" destId="{BE6973F0-B9B9-427C-88E3-17A25994E47A}" srcOrd="4" destOrd="0" parTransId="{F2B3CF54-96C6-4FC1-B63C-11C8EAC08BCB}" sibTransId="{DEFCA264-851A-4A79-928B-7343AEB64B8D}"/>
    <dgm:cxn modelId="{6DF54CE3-0716-4E5A-8084-2D4A0CB7282A}" type="presOf" srcId="{75BAD58B-4EC3-4CAB-A9ED-57500E980D6D}" destId="{A88DBABC-EB62-4E41-9A73-D3C777C87116}" srcOrd="0" destOrd="0" presId="urn:microsoft.com/office/officeart/2005/8/layout/default"/>
    <dgm:cxn modelId="{0159A0F1-A565-4858-9520-8D2AED20F075}" type="presOf" srcId="{A315E152-DD3F-41B4-9873-152025AA68C4}" destId="{13B0D8C9-5812-4D1E-B944-0C6F68644EDD}" srcOrd="0" destOrd="0" presId="urn:microsoft.com/office/officeart/2005/8/layout/default"/>
    <dgm:cxn modelId="{10012E13-455E-42BE-B820-799DF63F3BF6}" type="presParOf" srcId="{19DF907C-1091-4331-9C69-CDE05BD05259}" destId="{A88DBABC-EB62-4E41-9A73-D3C777C87116}" srcOrd="0" destOrd="0" presId="urn:microsoft.com/office/officeart/2005/8/layout/default"/>
    <dgm:cxn modelId="{B7603B96-8FA5-4108-88CC-E31D06137968}" type="presParOf" srcId="{19DF907C-1091-4331-9C69-CDE05BD05259}" destId="{2AC3080E-0D11-44E4-973B-E74F9448117A}" srcOrd="1" destOrd="0" presId="urn:microsoft.com/office/officeart/2005/8/layout/default"/>
    <dgm:cxn modelId="{70D66FF0-017E-4B8B-90E7-E269C9431ACD}" type="presParOf" srcId="{19DF907C-1091-4331-9C69-CDE05BD05259}" destId="{13B0D8C9-5812-4D1E-B944-0C6F68644EDD}" srcOrd="2" destOrd="0" presId="urn:microsoft.com/office/officeart/2005/8/layout/default"/>
    <dgm:cxn modelId="{D08CCDE9-26ED-49FA-870F-A4BDEBB4C52A}" type="presParOf" srcId="{19DF907C-1091-4331-9C69-CDE05BD05259}" destId="{63D16DC8-4D14-4F58-85AA-9877053B79D4}" srcOrd="3" destOrd="0" presId="urn:microsoft.com/office/officeart/2005/8/layout/default"/>
    <dgm:cxn modelId="{F4154C8B-9C01-4BC1-B239-699946A02C78}" type="presParOf" srcId="{19DF907C-1091-4331-9C69-CDE05BD05259}" destId="{133CFD51-B6AD-4D5A-98A8-CF42222C29C9}" srcOrd="4" destOrd="0" presId="urn:microsoft.com/office/officeart/2005/8/layout/default"/>
    <dgm:cxn modelId="{0AE6073F-2CD4-40CF-BD13-69F7796A7E24}" type="presParOf" srcId="{19DF907C-1091-4331-9C69-CDE05BD05259}" destId="{5C15E24A-8A02-4D74-8DD4-1EE56DFED1E4}" srcOrd="5" destOrd="0" presId="urn:microsoft.com/office/officeart/2005/8/layout/default"/>
    <dgm:cxn modelId="{F54DC2B8-50C5-427B-8167-1BB8D520AF18}" type="presParOf" srcId="{19DF907C-1091-4331-9C69-CDE05BD05259}" destId="{C322948C-11EA-42E9-96A8-D900597327E3}" srcOrd="6" destOrd="0" presId="urn:microsoft.com/office/officeart/2005/8/layout/default"/>
    <dgm:cxn modelId="{46563AAC-87CA-42BC-9DA2-BBBF7B9B7BFA}" type="presParOf" srcId="{19DF907C-1091-4331-9C69-CDE05BD05259}" destId="{95A8AFCF-582A-4731-BAD5-2BB61258760B}" srcOrd="7" destOrd="0" presId="urn:microsoft.com/office/officeart/2005/8/layout/default"/>
    <dgm:cxn modelId="{1F87E485-5105-422A-BE41-89BD553AC3AD}" type="presParOf" srcId="{19DF907C-1091-4331-9C69-CDE05BD05259}" destId="{54DC1B81-333D-4C1A-B3B0-69D19C452E39}" srcOrd="8" destOrd="0" presId="urn:microsoft.com/office/officeart/2005/8/layout/default"/>
    <dgm:cxn modelId="{1AB5DA72-B9ED-4A3C-B572-8C0974A7AC28}" type="presParOf" srcId="{19DF907C-1091-4331-9C69-CDE05BD05259}" destId="{88A0B706-8EAD-4AFD-AC3C-6E34D83BD838}" srcOrd="9" destOrd="0" presId="urn:microsoft.com/office/officeart/2005/8/layout/default"/>
    <dgm:cxn modelId="{E545482D-ADAB-4BFF-9801-05AA1554857D}" type="presParOf" srcId="{19DF907C-1091-4331-9C69-CDE05BD05259}" destId="{55C6617F-D195-4368-B7D7-958CF628EDA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F2D1C2-0BB5-4285-88EB-951C67285A5C}" type="doc">
      <dgm:prSet loTypeId="urn:microsoft.com/office/officeart/2005/8/layout/hierarchy1" loCatId="Inbox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en-US"/>
        </a:p>
      </dgm:t>
    </dgm:pt>
    <dgm:pt modelId="{D0FC7DE1-EB1E-4F3A-BFBB-98041877114F}">
      <dgm:prSet/>
      <dgm:spPr/>
      <dgm:t>
        <a:bodyPr/>
        <a:lstStyle/>
        <a:p>
          <a:r>
            <a:rPr lang="en-US"/>
            <a:t>Ask a robot part how it is doing by adding “telemetry” under it</a:t>
          </a:r>
        </a:p>
      </dgm:t>
    </dgm:pt>
    <dgm:pt modelId="{53D4C6E1-8410-4D58-9363-6C2D43A338B2}" type="parTrans" cxnId="{C88CEB43-A9C0-44FB-99FE-8D325060E464}">
      <dgm:prSet/>
      <dgm:spPr/>
      <dgm:t>
        <a:bodyPr/>
        <a:lstStyle/>
        <a:p>
          <a:endParaRPr lang="en-US"/>
        </a:p>
      </dgm:t>
    </dgm:pt>
    <dgm:pt modelId="{7CA37B4D-279D-42A3-BAA4-4B5E5FCEB203}" type="sibTrans" cxnId="{C88CEB43-A9C0-44FB-99FE-8D325060E464}">
      <dgm:prSet/>
      <dgm:spPr/>
      <dgm:t>
        <a:bodyPr/>
        <a:lstStyle/>
        <a:p>
          <a:endParaRPr lang="en-US"/>
        </a:p>
      </dgm:t>
    </dgm:pt>
    <dgm:pt modelId="{43C9A4DE-2F9E-4D99-8950-B919366E7D7C}">
      <dgm:prSet/>
      <dgm:spPr/>
      <dgm:t>
        <a:bodyPr/>
        <a:lstStyle/>
        <a:p>
          <a:r>
            <a:rPr lang="en-US"/>
            <a:t>The key is the variable type and the number is the variable’s value</a:t>
          </a:r>
        </a:p>
      </dgm:t>
    </dgm:pt>
    <dgm:pt modelId="{F9554206-51D7-448D-AA4F-D5E25EBEC1EC}" type="parTrans" cxnId="{74D4A9AE-AA92-4B49-83A4-BF0371C0B6DA}">
      <dgm:prSet/>
      <dgm:spPr/>
      <dgm:t>
        <a:bodyPr/>
        <a:lstStyle/>
        <a:p>
          <a:endParaRPr lang="en-US"/>
        </a:p>
      </dgm:t>
    </dgm:pt>
    <dgm:pt modelId="{29B3A3A3-F5B0-4511-A41A-56BA4334E3A0}" type="sibTrans" cxnId="{74D4A9AE-AA92-4B49-83A4-BF0371C0B6DA}">
      <dgm:prSet/>
      <dgm:spPr/>
      <dgm:t>
        <a:bodyPr/>
        <a:lstStyle/>
        <a:p>
          <a:endParaRPr lang="en-US"/>
        </a:p>
      </dgm:t>
    </dgm:pt>
    <dgm:pt modelId="{CF301654-6680-4B68-AD65-CEF0A38078FC}">
      <dgm:prSet/>
      <dgm:spPr/>
      <dgm:t>
        <a:bodyPr/>
        <a:lstStyle/>
        <a:p>
          <a:r>
            <a:rPr lang="en-US"/>
            <a:t>They will then be displayed on the robot control phone</a:t>
          </a:r>
        </a:p>
      </dgm:t>
    </dgm:pt>
    <dgm:pt modelId="{4BD027BE-0396-4337-8C50-377E22EF3A6E}" type="parTrans" cxnId="{7337EA53-5C09-4BF1-8EC0-C6AD33B85012}">
      <dgm:prSet/>
      <dgm:spPr/>
      <dgm:t>
        <a:bodyPr/>
        <a:lstStyle/>
        <a:p>
          <a:endParaRPr lang="en-US"/>
        </a:p>
      </dgm:t>
    </dgm:pt>
    <dgm:pt modelId="{B64FEE07-0C01-4EA7-B43A-5F1EAE4F6EA6}" type="sibTrans" cxnId="{7337EA53-5C09-4BF1-8EC0-C6AD33B85012}">
      <dgm:prSet/>
      <dgm:spPr/>
      <dgm:t>
        <a:bodyPr/>
        <a:lstStyle/>
        <a:p>
          <a:endParaRPr lang="en-US"/>
        </a:p>
      </dgm:t>
    </dgm:pt>
    <dgm:pt modelId="{489B3F28-8DB4-4470-B447-6242365C2536}">
      <dgm:prSet/>
      <dgm:spPr/>
      <dgm:t>
        <a:bodyPr/>
        <a:lstStyle/>
        <a:p>
          <a:r>
            <a:rPr lang="en-US"/>
            <a:t>Do that for each variable</a:t>
          </a:r>
        </a:p>
      </dgm:t>
    </dgm:pt>
    <dgm:pt modelId="{D60A5585-8189-4AC0-972D-A38387E8FD97}" type="parTrans" cxnId="{F1DFCB48-586B-4685-A3CA-D6185CDF7EE8}">
      <dgm:prSet/>
      <dgm:spPr/>
      <dgm:t>
        <a:bodyPr/>
        <a:lstStyle/>
        <a:p>
          <a:endParaRPr lang="en-US"/>
        </a:p>
      </dgm:t>
    </dgm:pt>
    <dgm:pt modelId="{0B71CFE2-98C5-43AB-B54D-281327FC1CB2}" type="sibTrans" cxnId="{F1DFCB48-586B-4685-A3CA-D6185CDF7EE8}">
      <dgm:prSet/>
      <dgm:spPr/>
      <dgm:t>
        <a:bodyPr/>
        <a:lstStyle/>
        <a:p>
          <a:endParaRPr lang="en-US"/>
        </a:p>
      </dgm:t>
    </dgm:pt>
    <dgm:pt modelId="{E46755E5-5E27-4FF8-BF67-A44E0575310E}" type="pres">
      <dgm:prSet presAssocID="{B2F2D1C2-0BB5-4285-88EB-951C67285A5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D90D927-1E54-4F6D-8DB4-F4083DD700E2}" type="pres">
      <dgm:prSet presAssocID="{D0FC7DE1-EB1E-4F3A-BFBB-98041877114F}" presName="hierRoot1" presStyleCnt="0"/>
      <dgm:spPr/>
    </dgm:pt>
    <dgm:pt modelId="{39E9E8F2-6666-4D11-BD43-76530D07713E}" type="pres">
      <dgm:prSet presAssocID="{D0FC7DE1-EB1E-4F3A-BFBB-98041877114F}" presName="composite" presStyleCnt="0"/>
      <dgm:spPr/>
    </dgm:pt>
    <dgm:pt modelId="{F1DBFBF6-C41B-4E7B-B643-D31BC7D31821}" type="pres">
      <dgm:prSet presAssocID="{D0FC7DE1-EB1E-4F3A-BFBB-98041877114F}" presName="background" presStyleLbl="node0" presStyleIdx="0" presStyleCnt="4"/>
      <dgm:spPr/>
    </dgm:pt>
    <dgm:pt modelId="{81D807A9-5FB8-447D-8D7F-1A470CF13E4E}" type="pres">
      <dgm:prSet presAssocID="{D0FC7DE1-EB1E-4F3A-BFBB-98041877114F}" presName="text" presStyleLbl="fgAcc0" presStyleIdx="0" presStyleCnt="4">
        <dgm:presLayoutVars>
          <dgm:chPref val="3"/>
        </dgm:presLayoutVars>
      </dgm:prSet>
      <dgm:spPr/>
    </dgm:pt>
    <dgm:pt modelId="{3DA84137-530F-4C3B-A46B-F11807C64532}" type="pres">
      <dgm:prSet presAssocID="{D0FC7DE1-EB1E-4F3A-BFBB-98041877114F}" presName="hierChild2" presStyleCnt="0"/>
      <dgm:spPr/>
    </dgm:pt>
    <dgm:pt modelId="{CCA3192B-DC2A-406C-9757-7A7FAF2FC316}" type="pres">
      <dgm:prSet presAssocID="{43C9A4DE-2F9E-4D99-8950-B919366E7D7C}" presName="hierRoot1" presStyleCnt="0"/>
      <dgm:spPr/>
    </dgm:pt>
    <dgm:pt modelId="{8029C01E-376F-4AE4-B8F3-FFB207CC6875}" type="pres">
      <dgm:prSet presAssocID="{43C9A4DE-2F9E-4D99-8950-B919366E7D7C}" presName="composite" presStyleCnt="0"/>
      <dgm:spPr/>
    </dgm:pt>
    <dgm:pt modelId="{D884DA9C-9762-424E-B876-9C966C827D8C}" type="pres">
      <dgm:prSet presAssocID="{43C9A4DE-2F9E-4D99-8950-B919366E7D7C}" presName="background" presStyleLbl="node0" presStyleIdx="1" presStyleCnt="4"/>
      <dgm:spPr/>
    </dgm:pt>
    <dgm:pt modelId="{4C082DE8-4269-4BE7-919E-F712D7AD6ED0}" type="pres">
      <dgm:prSet presAssocID="{43C9A4DE-2F9E-4D99-8950-B919366E7D7C}" presName="text" presStyleLbl="fgAcc0" presStyleIdx="1" presStyleCnt="4">
        <dgm:presLayoutVars>
          <dgm:chPref val="3"/>
        </dgm:presLayoutVars>
      </dgm:prSet>
      <dgm:spPr/>
    </dgm:pt>
    <dgm:pt modelId="{40063C9C-E719-4986-A87F-9B5BE09EBD0D}" type="pres">
      <dgm:prSet presAssocID="{43C9A4DE-2F9E-4D99-8950-B919366E7D7C}" presName="hierChild2" presStyleCnt="0"/>
      <dgm:spPr/>
    </dgm:pt>
    <dgm:pt modelId="{85DD1D49-4B93-4520-8368-5BDE4495913E}" type="pres">
      <dgm:prSet presAssocID="{CF301654-6680-4B68-AD65-CEF0A38078FC}" presName="hierRoot1" presStyleCnt="0"/>
      <dgm:spPr/>
    </dgm:pt>
    <dgm:pt modelId="{2860E59D-A0DA-4D8F-B43D-145343698DA1}" type="pres">
      <dgm:prSet presAssocID="{CF301654-6680-4B68-AD65-CEF0A38078FC}" presName="composite" presStyleCnt="0"/>
      <dgm:spPr/>
    </dgm:pt>
    <dgm:pt modelId="{6C9278D6-42B8-43B3-B60C-47697A7882CB}" type="pres">
      <dgm:prSet presAssocID="{CF301654-6680-4B68-AD65-CEF0A38078FC}" presName="background" presStyleLbl="node0" presStyleIdx="2" presStyleCnt="4"/>
      <dgm:spPr/>
    </dgm:pt>
    <dgm:pt modelId="{3B882BA0-F628-4F77-8DDB-22924BE8723B}" type="pres">
      <dgm:prSet presAssocID="{CF301654-6680-4B68-AD65-CEF0A38078FC}" presName="text" presStyleLbl="fgAcc0" presStyleIdx="2" presStyleCnt="4">
        <dgm:presLayoutVars>
          <dgm:chPref val="3"/>
        </dgm:presLayoutVars>
      </dgm:prSet>
      <dgm:spPr/>
    </dgm:pt>
    <dgm:pt modelId="{F010448B-F00B-4ECB-9501-AF21D04FE418}" type="pres">
      <dgm:prSet presAssocID="{CF301654-6680-4B68-AD65-CEF0A38078FC}" presName="hierChild2" presStyleCnt="0"/>
      <dgm:spPr/>
    </dgm:pt>
    <dgm:pt modelId="{E163B5A4-284C-49FA-95D3-30BEBBBA032F}" type="pres">
      <dgm:prSet presAssocID="{489B3F28-8DB4-4470-B447-6242365C2536}" presName="hierRoot1" presStyleCnt="0"/>
      <dgm:spPr/>
    </dgm:pt>
    <dgm:pt modelId="{4BF25EAC-EB90-4292-92AF-5382864867F6}" type="pres">
      <dgm:prSet presAssocID="{489B3F28-8DB4-4470-B447-6242365C2536}" presName="composite" presStyleCnt="0"/>
      <dgm:spPr/>
    </dgm:pt>
    <dgm:pt modelId="{BBBE6297-AAD3-483A-8CC8-69BC3E4ACA33}" type="pres">
      <dgm:prSet presAssocID="{489B3F28-8DB4-4470-B447-6242365C2536}" presName="background" presStyleLbl="node0" presStyleIdx="3" presStyleCnt="4"/>
      <dgm:spPr/>
    </dgm:pt>
    <dgm:pt modelId="{2AFC1D24-F6C0-49D0-B98C-8E167E8067B7}" type="pres">
      <dgm:prSet presAssocID="{489B3F28-8DB4-4470-B447-6242365C2536}" presName="text" presStyleLbl="fgAcc0" presStyleIdx="3" presStyleCnt="4">
        <dgm:presLayoutVars>
          <dgm:chPref val="3"/>
        </dgm:presLayoutVars>
      </dgm:prSet>
      <dgm:spPr/>
    </dgm:pt>
    <dgm:pt modelId="{BFE11B6A-12ED-4421-89EE-B0C31BBC8CBE}" type="pres">
      <dgm:prSet presAssocID="{489B3F28-8DB4-4470-B447-6242365C2536}" presName="hierChild2" presStyleCnt="0"/>
      <dgm:spPr/>
    </dgm:pt>
  </dgm:ptLst>
  <dgm:cxnLst>
    <dgm:cxn modelId="{C88CEB43-A9C0-44FB-99FE-8D325060E464}" srcId="{B2F2D1C2-0BB5-4285-88EB-951C67285A5C}" destId="{D0FC7DE1-EB1E-4F3A-BFBB-98041877114F}" srcOrd="0" destOrd="0" parTransId="{53D4C6E1-8410-4D58-9363-6C2D43A338B2}" sibTransId="{7CA37B4D-279D-42A3-BAA4-4B5E5FCEB203}"/>
    <dgm:cxn modelId="{F1DFCB48-586B-4685-A3CA-D6185CDF7EE8}" srcId="{B2F2D1C2-0BB5-4285-88EB-951C67285A5C}" destId="{489B3F28-8DB4-4470-B447-6242365C2536}" srcOrd="3" destOrd="0" parTransId="{D60A5585-8189-4AC0-972D-A38387E8FD97}" sibTransId="{0B71CFE2-98C5-43AB-B54D-281327FC1CB2}"/>
    <dgm:cxn modelId="{FE749672-715D-44DD-A9B2-02DA5DC936CA}" type="presOf" srcId="{D0FC7DE1-EB1E-4F3A-BFBB-98041877114F}" destId="{81D807A9-5FB8-447D-8D7F-1A470CF13E4E}" srcOrd="0" destOrd="0" presId="urn:microsoft.com/office/officeart/2005/8/layout/hierarchy1"/>
    <dgm:cxn modelId="{7337EA53-5C09-4BF1-8EC0-C6AD33B85012}" srcId="{B2F2D1C2-0BB5-4285-88EB-951C67285A5C}" destId="{CF301654-6680-4B68-AD65-CEF0A38078FC}" srcOrd="2" destOrd="0" parTransId="{4BD027BE-0396-4337-8C50-377E22EF3A6E}" sibTransId="{B64FEE07-0C01-4EA7-B43A-5F1EAE4F6EA6}"/>
    <dgm:cxn modelId="{698F3284-3F3A-4950-AD45-6AFE796A36B2}" type="presOf" srcId="{43C9A4DE-2F9E-4D99-8950-B919366E7D7C}" destId="{4C082DE8-4269-4BE7-919E-F712D7AD6ED0}" srcOrd="0" destOrd="0" presId="urn:microsoft.com/office/officeart/2005/8/layout/hierarchy1"/>
    <dgm:cxn modelId="{6CB3238B-135A-4F7B-81A8-15B5DCE62F3F}" type="presOf" srcId="{CF301654-6680-4B68-AD65-CEF0A38078FC}" destId="{3B882BA0-F628-4F77-8DDB-22924BE8723B}" srcOrd="0" destOrd="0" presId="urn:microsoft.com/office/officeart/2005/8/layout/hierarchy1"/>
    <dgm:cxn modelId="{74D4A9AE-AA92-4B49-83A4-BF0371C0B6DA}" srcId="{B2F2D1C2-0BB5-4285-88EB-951C67285A5C}" destId="{43C9A4DE-2F9E-4D99-8950-B919366E7D7C}" srcOrd="1" destOrd="0" parTransId="{F9554206-51D7-448D-AA4F-D5E25EBEC1EC}" sibTransId="{29B3A3A3-F5B0-4511-A41A-56BA4334E3A0}"/>
    <dgm:cxn modelId="{D48D88B4-821C-457B-B9BA-39FBBE6CA50F}" type="presOf" srcId="{489B3F28-8DB4-4470-B447-6242365C2536}" destId="{2AFC1D24-F6C0-49D0-B98C-8E167E8067B7}" srcOrd="0" destOrd="0" presId="urn:microsoft.com/office/officeart/2005/8/layout/hierarchy1"/>
    <dgm:cxn modelId="{E6977DE7-7BA9-49A9-8032-854717B19A8E}" type="presOf" srcId="{B2F2D1C2-0BB5-4285-88EB-951C67285A5C}" destId="{E46755E5-5E27-4FF8-BF67-A44E0575310E}" srcOrd="0" destOrd="0" presId="urn:microsoft.com/office/officeart/2005/8/layout/hierarchy1"/>
    <dgm:cxn modelId="{F5832146-E9AB-4EAD-A47C-36E485AC853C}" type="presParOf" srcId="{E46755E5-5E27-4FF8-BF67-A44E0575310E}" destId="{9D90D927-1E54-4F6D-8DB4-F4083DD700E2}" srcOrd="0" destOrd="0" presId="urn:microsoft.com/office/officeart/2005/8/layout/hierarchy1"/>
    <dgm:cxn modelId="{D593BBA8-6A95-4C1E-B7A8-A328D38A83B6}" type="presParOf" srcId="{9D90D927-1E54-4F6D-8DB4-F4083DD700E2}" destId="{39E9E8F2-6666-4D11-BD43-76530D07713E}" srcOrd="0" destOrd="0" presId="urn:microsoft.com/office/officeart/2005/8/layout/hierarchy1"/>
    <dgm:cxn modelId="{0434F22E-14A5-4900-A07C-124B2B808966}" type="presParOf" srcId="{39E9E8F2-6666-4D11-BD43-76530D07713E}" destId="{F1DBFBF6-C41B-4E7B-B643-D31BC7D31821}" srcOrd="0" destOrd="0" presId="urn:microsoft.com/office/officeart/2005/8/layout/hierarchy1"/>
    <dgm:cxn modelId="{AD7A3498-022F-4FAF-ACEC-3AA538628A35}" type="presParOf" srcId="{39E9E8F2-6666-4D11-BD43-76530D07713E}" destId="{81D807A9-5FB8-447D-8D7F-1A470CF13E4E}" srcOrd="1" destOrd="0" presId="urn:microsoft.com/office/officeart/2005/8/layout/hierarchy1"/>
    <dgm:cxn modelId="{0AD00046-9924-4FF7-87B8-1DEE57ADD902}" type="presParOf" srcId="{9D90D927-1E54-4F6D-8DB4-F4083DD700E2}" destId="{3DA84137-530F-4C3B-A46B-F11807C64532}" srcOrd="1" destOrd="0" presId="urn:microsoft.com/office/officeart/2005/8/layout/hierarchy1"/>
    <dgm:cxn modelId="{0C98D46C-B469-43D4-8804-05514A36543B}" type="presParOf" srcId="{E46755E5-5E27-4FF8-BF67-A44E0575310E}" destId="{CCA3192B-DC2A-406C-9757-7A7FAF2FC316}" srcOrd="1" destOrd="0" presId="urn:microsoft.com/office/officeart/2005/8/layout/hierarchy1"/>
    <dgm:cxn modelId="{F3ABFB62-EE77-4A65-BEFA-7CC1C55FD689}" type="presParOf" srcId="{CCA3192B-DC2A-406C-9757-7A7FAF2FC316}" destId="{8029C01E-376F-4AE4-B8F3-FFB207CC6875}" srcOrd="0" destOrd="0" presId="urn:microsoft.com/office/officeart/2005/8/layout/hierarchy1"/>
    <dgm:cxn modelId="{4692758A-E876-4405-BA46-04CAFFDD0AE6}" type="presParOf" srcId="{8029C01E-376F-4AE4-B8F3-FFB207CC6875}" destId="{D884DA9C-9762-424E-B876-9C966C827D8C}" srcOrd="0" destOrd="0" presId="urn:microsoft.com/office/officeart/2005/8/layout/hierarchy1"/>
    <dgm:cxn modelId="{C369015F-91C4-409D-B322-8C7B94F21C2B}" type="presParOf" srcId="{8029C01E-376F-4AE4-B8F3-FFB207CC6875}" destId="{4C082DE8-4269-4BE7-919E-F712D7AD6ED0}" srcOrd="1" destOrd="0" presId="urn:microsoft.com/office/officeart/2005/8/layout/hierarchy1"/>
    <dgm:cxn modelId="{69A74A4B-9B7B-40E3-AFD5-8FEE7D860584}" type="presParOf" srcId="{CCA3192B-DC2A-406C-9757-7A7FAF2FC316}" destId="{40063C9C-E719-4986-A87F-9B5BE09EBD0D}" srcOrd="1" destOrd="0" presId="urn:microsoft.com/office/officeart/2005/8/layout/hierarchy1"/>
    <dgm:cxn modelId="{548C9EEB-5507-4A27-92D9-4F43F01AB98B}" type="presParOf" srcId="{E46755E5-5E27-4FF8-BF67-A44E0575310E}" destId="{85DD1D49-4B93-4520-8368-5BDE4495913E}" srcOrd="2" destOrd="0" presId="urn:microsoft.com/office/officeart/2005/8/layout/hierarchy1"/>
    <dgm:cxn modelId="{17A7C0A9-55E0-431A-B5F1-9F0DB6C61844}" type="presParOf" srcId="{85DD1D49-4B93-4520-8368-5BDE4495913E}" destId="{2860E59D-A0DA-4D8F-B43D-145343698DA1}" srcOrd="0" destOrd="0" presId="urn:microsoft.com/office/officeart/2005/8/layout/hierarchy1"/>
    <dgm:cxn modelId="{58447879-E387-4463-87AA-7DF57BD31BC7}" type="presParOf" srcId="{2860E59D-A0DA-4D8F-B43D-145343698DA1}" destId="{6C9278D6-42B8-43B3-B60C-47697A7882CB}" srcOrd="0" destOrd="0" presId="urn:microsoft.com/office/officeart/2005/8/layout/hierarchy1"/>
    <dgm:cxn modelId="{DEC9F1EE-5D60-4C57-A018-3FF36349134C}" type="presParOf" srcId="{2860E59D-A0DA-4D8F-B43D-145343698DA1}" destId="{3B882BA0-F628-4F77-8DDB-22924BE8723B}" srcOrd="1" destOrd="0" presId="urn:microsoft.com/office/officeart/2005/8/layout/hierarchy1"/>
    <dgm:cxn modelId="{9BD2733F-E40F-40BA-B442-FC52174C3CEB}" type="presParOf" srcId="{85DD1D49-4B93-4520-8368-5BDE4495913E}" destId="{F010448B-F00B-4ECB-9501-AF21D04FE418}" srcOrd="1" destOrd="0" presId="urn:microsoft.com/office/officeart/2005/8/layout/hierarchy1"/>
    <dgm:cxn modelId="{22E9233F-0C46-45C7-AAD1-84C13204000B}" type="presParOf" srcId="{E46755E5-5E27-4FF8-BF67-A44E0575310E}" destId="{E163B5A4-284C-49FA-95D3-30BEBBBA032F}" srcOrd="3" destOrd="0" presId="urn:microsoft.com/office/officeart/2005/8/layout/hierarchy1"/>
    <dgm:cxn modelId="{AC61BAB6-1504-4837-99AD-D0A8F80A2779}" type="presParOf" srcId="{E163B5A4-284C-49FA-95D3-30BEBBBA032F}" destId="{4BF25EAC-EB90-4292-92AF-5382864867F6}" srcOrd="0" destOrd="0" presId="urn:microsoft.com/office/officeart/2005/8/layout/hierarchy1"/>
    <dgm:cxn modelId="{FAB87E97-5601-431A-8079-FD8571D82E1D}" type="presParOf" srcId="{4BF25EAC-EB90-4292-92AF-5382864867F6}" destId="{BBBE6297-AAD3-483A-8CC8-69BC3E4ACA33}" srcOrd="0" destOrd="0" presId="urn:microsoft.com/office/officeart/2005/8/layout/hierarchy1"/>
    <dgm:cxn modelId="{418C92F8-9FE3-4AFC-AF48-D2849332CF84}" type="presParOf" srcId="{4BF25EAC-EB90-4292-92AF-5382864867F6}" destId="{2AFC1D24-F6C0-49D0-B98C-8E167E8067B7}" srcOrd="1" destOrd="0" presId="urn:microsoft.com/office/officeart/2005/8/layout/hierarchy1"/>
    <dgm:cxn modelId="{F9213395-E1D4-44C7-933E-18DA70BBE03C}" type="presParOf" srcId="{E163B5A4-284C-49FA-95D3-30BEBBBA032F}" destId="{BFE11B6A-12ED-4421-89EE-B0C31BBC8CB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4EEB2E-D08F-4221-880C-4A07A1CBE2EE}" type="doc">
      <dgm:prSet loTypeId="urn:microsoft.com/office/officeart/2016/7/layout/BasicLinearProcessNumbered" loCatId="process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4449EFE-E19C-4C96-BBBF-FE89E641C9A3}">
      <dgm:prSet/>
      <dgm:spPr/>
      <dgm:t>
        <a:bodyPr/>
        <a:lstStyle/>
        <a:p>
          <a:r>
            <a:rPr lang="en-US"/>
            <a:t>Go to programming mode on the Robot Controller App </a:t>
          </a:r>
        </a:p>
      </dgm:t>
    </dgm:pt>
    <dgm:pt modelId="{EF3BD9A2-3953-48CF-944D-C0FB508368B1}" type="parTrans" cxnId="{79D448EE-93C5-40A0-8DA7-93855D3B3FAD}">
      <dgm:prSet/>
      <dgm:spPr/>
      <dgm:t>
        <a:bodyPr/>
        <a:lstStyle/>
        <a:p>
          <a:endParaRPr lang="en-US"/>
        </a:p>
      </dgm:t>
    </dgm:pt>
    <dgm:pt modelId="{39ED8551-75B3-4BF5-8713-5A17DF1049CE}" type="sibTrans" cxnId="{79D448EE-93C5-40A0-8DA7-93855D3B3FAD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9C3F47B0-9A00-47E0-A444-6EB94DB9972C}">
      <dgm:prSet/>
      <dgm:spPr/>
      <dgm:t>
        <a:bodyPr/>
        <a:lstStyle/>
        <a:p>
          <a:r>
            <a:rPr lang="en-US"/>
            <a:t>Connect your computer to the phone’s via Wi-Fi</a:t>
          </a:r>
        </a:p>
      </dgm:t>
    </dgm:pt>
    <dgm:pt modelId="{8F744ED2-D917-4244-87D8-18FE2A7A6E33}" type="parTrans" cxnId="{C507FF89-1528-4991-A5C5-44D697A4A831}">
      <dgm:prSet/>
      <dgm:spPr/>
      <dgm:t>
        <a:bodyPr/>
        <a:lstStyle/>
        <a:p>
          <a:endParaRPr lang="en-US"/>
        </a:p>
      </dgm:t>
    </dgm:pt>
    <dgm:pt modelId="{9BE4C5ED-8401-49D4-9449-8C89AAA39F2F}" type="sibTrans" cxnId="{C507FF89-1528-4991-A5C5-44D697A4A831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2D606F51-1845-4B5E-B8DB-386ABBD4F2AE}">
      <dgm:prSet/>
      <dgm:spPr/>
      <dgm:t>
        <a:bodyPr/>
        <a:lstStyle/>
        <a:p>
          <a:r>
            <a:rPr lang="en-US"/>
            <a:t>Enter the IP address on the browser</a:t>
          </a:r>
        </a:p>
      </dgm:t>
    </dgm:pt>
    <dgm:pt modelId="{70518456-3467-4361-ACA3-9CD5D831C057}" type="parTrans" cxnId="{99D74017-6148-4FCD-AED1-9412EC253915}">
      <dgm:prSet/>
      <dgm:spPr/>
      <dgm:t>
        <a:bodyPr/>
        <a:lstStyle/>
        <a:p>
          <a:endParaRPr lang="en-US"/>
        </a:p>
      </dgm:t>
    </dgm:pt>
    <dgm:pt modelId="{E2A3A894-8A4B-4F54-AB05-1DDC312FB3EE}" type="sibTrans" cxnId="{99D74017-6148-4FCD-AED1-9412EC253915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7768343A-08F6-4C8A-A8C5-5922F90444A3}">
      <dgm:prSet/>
      <dgm:spPr/>
      <dgm:t>
        <a:bodyPr/>
        <a:lstStyle/>
        <a:p>
          <a:r>
            <a:rPr lang="en-US"/>
            <a:t>Make a new OP Mode</a:t>
          </a:r>
        </a:p>
      </dgm:t>
    </dgm:pt>
    <dgm:pt modelId="{0B1B021A-3F6D-4E32-9F2F-0697F0D7F1CB}" type="parTrans" cxnId="{944FC68A-4F77-4F54-953A-161758B65FEF}">
      <dgm:prSet/>
      <dgm:spPr/>
      <dgm:t>
        <a:bodyPr/>
        <a:lstStyle/>
        <a:p>
          <a:endParaRPr lang="en-US"/>
        </a:p>
      </dgm:t>
    </dgm:pt>
    <dgm:pt modelId="{98926E00-6601-4D01-868E-30F8ACD0D9B3}" type="sibTrans" cxnId="{944FC68A-4F77-4F54-953A-161758B65FEF}">
      <dgm:prSet phldrT="4" phldr="0"/>
      <dgm:spPr/>
      <dgm:t>
        <a:bodyPr/>
        <a:lstStyle/>
        <a:p>
          <a:r>
            <a:rPr lang="en-US"/>
            <a:t>4</a:t>
          </a:r>
        </a:p>
      </dgm:t>
    </dgm:pt>
    <dgm:pt modelId="{B6F19085-4EE6-456C-A92F-EAC7CF371B89}">
      <dgm:prSet/>
      <dgm:spPr/>
      <dgm:t>
        <a:bodyPr/>
        <a:lstStyle/>
        <a:p>
          <a:r>
            <a:rPr lang="en-US"/>
            <a:t>Start Programming!</a:t>
          </a:r>
        </a:p>
      </dgm:t>
    </dgm:pt>
    <dgm:pt modelId="{5FBA26C7-B498-4508-9401-9AD9FE6E0CBF}" type="parTrans" cxnId="{22FD4118-E38E-4732-AEE2-314FE188AFD1}">
      <dgm:prSet/>
      <dgm:spPr/>
      <dgm:t>
        <a:bodyPr/>
        <a:lstStyle/>
        <a:p>
          <a:endParaRPr lang="en-US"/>
        </a:p>
      </dgm:t>
    </dgm:pt>
    <dgm:pt modelId="{4D4D6570-5651-40FA-8FEC-1F97AD76306B}" type="sibTrans" cxnId="{22FD4118-E38E-4732-AEE2-314FE188AFD1}">
      <dgm:prSet phldrT="5" phldr="0"/>
      <dgm:spPr/>
      <dgm:t>
        <a:bodyPr/>
        <a:lstStyle/>
        <a:p>
          <a:r>
            <a:rPr lang="en-US"/>
            <a:t>5</a:t>
          </a:r>
        </a:p>
      </dgm:t>
    </dgm:pt>
    <dgm:pt modelId="{B22E11B3-BEFA-49EA-A926-BB1C5F24FCC8}" type="pres">
      <dgm:prSet presAssocID="{284EEB2E-D08F-4221-880C-4A07A1CBE2EE}" presName="Name0" presStyleCnt="0">
        <dgm:presLayoutVars>
          <dgm:animLvl val="lvl"/>
          <dgm:resizeHandles val="exact"/>
        </dgm:presLayoutVars>
      </dgm:prSet>
      <dgm:spPr/>
    </dgm:pt>
    <dgm:pt modelId="{B88634CF-F330-40CA-9A92-1D442654647E}" type="pres">
      <dgm:prSet presAssocID="{D4449EFE-E19C-4C96-BBBF-FE89E641C9A3}" presName="compositeNode" presStyleCnt="0">
        <dgm:presLayoutVars>
          <dgm:bulletEnabled val="1"/>
        </dgm:presLayoutVars>
      </dgm:prSet>
      <dgm:spPr/>
    </dgm:pt>
    <dgm:pt modelId="{7773646A-F5AB-4E7A-8E21-1953A811016B}" type="pres">
      <dgm:prSet presAssocID="{D4449EFE-E19C-4C96-BBBF-FE89E641C9A3}" presName="bgRect" presStyleLbl="bgAccFollowNode1" presStyleIdx="0" presStyleCnt="5"/>
      <dgm:spPr/>
    </dgm:pt>
    <dgm:pt modelId="{599E6406-A12F-4B23-AFBB-41834362AC8A}" type="pres">
      <dgm:prSet presAssocID="{39ED8551-75B3-4BF5-8713-5A17DF1049CE}" presName="sibTransNodeCircle" presStyleLbl="alignNode1" presStyleIdx="0" presStyleCnt="10">
        <dgm:presLayoutVars>
          <dgm:chMax val="0"/>
          <dgm:bulletEnabled/>
        </dgm:presLayoutVars>
      </dgm:prSet>
      <dgm:spPr/>
    </dgm:pt>
    <dgm:pt modelId="{D6DE19B5-7ECE-4663-BF6B-28B2CA3D74F4}" type="pres">
      <dgm:prSet presAssocID="{D4449EFE-E19C-4C96-BBBF-FE89E641C9A3}" presName="bottomLine" presStyleLbl="alignNode1" presStyleIdx="1" presStyleCnt="10">
        <dgm:presLayoutVars/>
      </dgm:prSet>
      <dgm:spPr/>
    </dgm:pt>
    <dgm:pt modelId="{A55045B5-E197-4131-96C7-AF11537675E3}" type="pres">
      <dgm:prSet presAssocID="{D4449EFE-E19C-4C96-BBBF-FE89E641C9A3}" presName="nodeText" presStyleLbl="bgAccFollowNode1" presStyleIdx="0" presStyleCnt="5">
        <dgm:presLayoutVars>
          <dgm:bulletEnabled val="1"/>
        </dgm:presLayoutVars>
      </dgm:prSet>
      <dgm:spPr/>
    </dgm:pt>
    <dgm:pt modelId="{90370F1C-064E-4C83-ADC9-1CC5ACDDD873}" type="pres">
      <dgm:prSet presAssocID="{39ED8551-75B3-4BF5-8713-5A17DF1049CE}" presName="sibTrans" presStyleCnt="0"/>
      <dgm:spPr/>
    </dgm:pt>
    <dgm:pt modelId="{16DF0927-7D73-4DB1-9CA7-6BDA31256243}" type="pres">
      <dgm:prSet presAssocID="{9C3F47B0-9A00-47E0-A444-6EB94DB9972C}" presName="compositeNode" presStyleCnt="0">
        <dgm:presLayoutVars>
          <dgm:bulletEnabled val="1"/>
        </dgm:presLayoutVars>
      </dgm:prSet>
      <dgm:spPr/>
    </dgm:pt>
    <dgm:pt modelId="{ED78E679-AD9A-4521-B767-616C3D5CCFDC}" type="pres">
      <dgm:prSet presAssocID="{9C3F47B0-9A00-47E0-A444-6EB94DB9972C}" presName="bgRect" presStyleLbl="bgAccFollowNode1" presStyleIdx="1" presStyleCnt="5"/>
      <dgm:spPr/>
    </dgm:pt>
    <dgm:pt modelId="{7FAFA3D7-38DE-459D-8FE0-112D0267DA67}" type="pres">
      <dgm:prSet presAssocID="{9BE4C5ED-8401-49D4-9449-8C89AAA39F2F}" presName="sibTransNodeCircle" presStyleLbl="alignNode1" presStyleIdx="2" presStyleCnt="10">
        <dgm:presLayoutVars>
          <dgm:chMax val="0"/>
          <dgm:bulletEnabled/>
        </dgm:presLayoutVars>
      </dgm:prSet>
      <dgm:spPr/>
    </dgm:pt>
    <dgm:pt modelId="{FDF93386-B55C-4623-AA3C-4BFD750EDEAE}" type="pres">
      <dgm:prSet presAssocID="{9C3F47B0-9A00-47E0-A444-6EB94DB9972C}" presName="bottomLine" presStyleLbl="alignNode1" presStyleIdx="3" presStyleCnt="10">
        <dgm:presLayoutVars/>
      </dgm:prSet>
      <dgm:spPr/>
    </dgm:pt>
    <dgm:pt modelId="{FBA5045C-D038-4571-9739-19112A347F83}" type="pres">
      <dgm:prSet presAssocID="{9C3F47B0-9A00-47E0-A444-6EB94DB9972C}" presName="nodeText" presStyleLbl="bgAccFollowNode1" presStyleIdx="1" presStyleCnt="5">
        <dgm:presLayoutVars>
          <dgm:bulletEnabled val="1"/>
        </dgm:presLayoutVars>
      </dgm:prSet>
      <dgm:spPr/>
    </dgm:pt>
    <dgm:pt modelId="{9CCEE160-6EAA-47E8-8049-07ACA1FC793F}" type="pres">
      <dgm:prSet presAssocID="{9BE4C5ED-8401-49D4-9449-8C89AAA39F2F}" presName="sibTrans" presStyleCnt="0"/>
      <dgm:spPr/>
    </dgm:pt>
    <dgm:pt modelId="{4B7C12ED-22B4-4988-9959-B7C2A585D52B}" type="pres">
      <dgm:prSet presAssocID="{2D606F51-1845-4B5E-B8DB-386ABBD4F2AE}" presName="compositeNode" presStyleCnt="0">
        <dgm:presLayoutVars>
          <dgm:bulletEnabled val="1"/>
        </dgm:presLayoutVars>
      </dgm:prSet>
      <dgm:spPr/>
    </dgm:pt>
    <dgm:pt modelId="{86C590D1-8BA7-4784-B665-29AD83420328}" type="pres">
      <dgm:prSet presAssocID="{2D606F51-1845-4B5E-B8DB-386ABBD4F2AE}" presName="bgRect" presStyleLbl="bgAccFollowNode1" presStyleIdx="2" presStyleCnt="5"/>
      <dgm:spPr/>
    </dgm:pt>
    <dgm:pt modelId="{92871DB4-8DB2-4337-ADD4-DEC80BC20278}" type="pres">
      <dgm:prSet presAssocID="{E2A3A894-8A4B-4F54-AB05-1DDC312FB3EE}" presName="sibTransNodeCircle" presStyleLbl="alignNode1" presStyleIdx="4" presStyleCnt="10">
        <dgm:presLayoutVars>
          <dgm:chMax val="0"/>
          <dgm:bulletEnabled/>
        </dgm:presLayoutVars>
      </dgm:prSet>
      <dgm:spPr/>
    </dgm:pt>
    <dgm:pt modelId="{F8758B11-7682-4725-85C6-25DFE19B40F6}" type="pres">
      <dgm:prSet presAssocID="{2D606F51-1845-4B5E-B8DB-386ABBD4F2AE}" presName="bottomLine" presStyleLbl="alignNode1" presStyleIdx="5" presStyleCnt="10">
        <dgm:presLayoutVars/>
      </dgm:prSet>
      <dgm:spPr/>
    </dgm:pt>
    <dgm:pt modelId="{42321128-6844-4D81-BD68-9FECC9FCB9F5}" type="pres">
      <dgm:prSet presAssocID="{2D606F51-1845-4B5E-B8DB-386ABBD4F2AE}" presName="nodeText" presStyleLbl="bgAccFollowNode1" presStyleIdx="2" presStyleCnt="5">
        <dgm:presLayoutVars>
          <dgm:bulletEnabled val="1"/>
        </dgm:presLayoutVars>
      </dgm:prSet>
      <dgm:spPr/>
    </dgm:pt>
    <dgm:pt modelId="{B234D660-DAE6-4260-BACC-E72B95B51A1C}" type="pres">
      <dgm:prSet presAssocID="{E2A3A894-8A4B-4F54-AB05-1DDC312FB3EE}" presName="sibTrans" presStyleCnt="0"/>
      <dgm:spPr/>
    </dgm:pt>
    <dgm:pt modelId="{0815A335-6930-48C3-B976-1C910451154D}" type="pres">
      <dgm:prSet presAssocID="{7768343A-08F6-4C8A-A8C5-5922F90444A3}" presName="compositeNode" presStyleCnt="0">
        <dgm:presLayoutVars>
          <dgm:bulletEnabled val="1"/>
        </dgm:presLayoutVars>
      </dgm:prSet>
      <dgm:spPr/>
    </dgm:pt>
    <dgm:pt modelId="{274D8AB6-9251-44F2-884E-83B0736985B4}" type="pres">
      <dgm:prSet presAssocID="{7768343A-08F6-4C8A-A8C5-5922F90444A3}" presName="bgRect" presStyleLbl="bgAccFollowNode1" presStyleIdx="3" presStyleCnt="5"/>
      <dgm:spPr/>
    </dgm:pt>
    <dgm:pt modelId="{7A85E978-5E01-4987-966D-08615A0CEB93}" type="pres">
      <dgm:prSet presAssocID="{98926E00-6601-4D01-868E-30F8ACD0D9B3}" presName="sibTransNodeCircle" presStyleLbl="alignNode1" presStyleIdx="6" presStyleCnt="10">
        <dgm:presLayoutVars>
          <dgm:chMax val="0"/>
          <dgm:bulletEnabled/>
        </dgm:presLayoutVars>
      </dgm:prSet>
      <dgm:spPr/>
    </dgm:pt>
    <dgm:pt modelId="{149B8ED2-372B-4E36-A1B8-AC88A8C8FC04}" type="pres">
      <dgm:prSet presAssocID="{7768343A-08F6-4C8A-A8C5-5922F90444A3}" presName="bottomLine" presStyleLbl="alignNode1" presStyleIdx="7" presStyleCnt="10">
        <dgm:presLayoutVars/>
      </dgm:prSet>
      <dgm:spPr/>
    </dgm:pt>
    <dgm:pt modelId="{49ED78E3-AD43-4F31-954E-B6B5A6033817}" type="pres">
      <dgm:prSet presAssocID="{7768343A-08F6-4C8A-A8C5-5922F90444A3}" presName="nodeText" presStyleLbl="bgAccFollowNode1" presStyleIdx="3" presStyleCnt="5">
        <dgm:presLayoutVars>
          <dgm:bulletEnabled val="1"/>
        </dgm:presLayoutVars>
      </dgm:prSet>
      <dgm:spPr/>
    </dgm:pt>
    <dgm:pt modelId="{4A62E202-B0DA-43B3-AE96-961A7E551D98}" type="pres">
      <dgm:prSet presAssocID="{98926E00-6601-4D01-868E-30F8ACD0D9B3}" presName="sibTrans" presStyleCnt="0"/>
      <dgm:spPr/>
    </dgm:pt>
    <dgm:pt modelId="{9E4D4789-3D5B-4F10-BC8F-29627FD45764}" type="pres">
      <dgm:prSet presAssocID="{B6F19085-4EE6-456C-A92F-EAC7CF371B89}" presName="compositeNode" presStyleCnt="0">
        <dgm:presLayoutVars>
          <dgm:bulletEnabled val="1"/>
        </dgm:presLayoutVars>
      </dgm:prSet>
      <dgm:spPr/>
    </dgm:pt>
    <dgm:pt modelId="{25BFEC03-BD33-46E9-8D40-4342AB9C0AA8}" type="pres">
      <dgm:prSet presAssocID="{B6F19085-4EE6-456C-A92F-EAC7CF371B89}" presName="bgRect" presStyleLbl="bgAccFollowNode1" presStyleIdx="4" presStyleCnt="5"/>
      <dgm:spPr/>
    </dgm:pt>
    <dgm:pt modelId="{E936DB4D-4060-475E-8553-F12693920B3A}" type="pres">
      <dgm:prSet presAssocID="{4D4D6570-5651-40FA-8FEC-1F97AD76306B}" presName="sibTransNodeCircle" presStyleLbl="alignNode1" presStyleIdx="8" presStyleCnt="10">
        <dgm:presLayoutVars>
          <dgm:chMax val="0"/>
          <dgm:bulletEnabled/>
        </dgm:presLayoutVars>
      </dgm:prSet>
      <dgm:spPr/>
    </dgm:pt>
    <dgm:pt modelId="{B22A8263-3644-4FC2-B93E-0212A5D6B846}" type="pres">
      <dgm:prSet presAssocID="{B6F19085-4EE6-456C-A92F-EAC7CF371B89}" presName="bottomLine" presStyleLbl="alignNode1" presStyleIdx="9" presStyleCnt="10">
        <dgm:presLayoutVars/>
      </dgm:prSet>
      <dgm:spPr/>
    </dgm:pt>
    <dgm:pt modelId="{32428CEC-415D-449C-B4BA-DF69D43B8115}" type="pres">
      <dgm:prSet presAssocID="{B6F19085-4EE6-456C-A92F-EAC7CF371B89}" presName="nodeText" presStyleLbl="bgAccFollowNode1" presStyleIdx="4" presStyleCnt="5">
        <dgm:presLayoutVars>
          <dgm:bulletEnabled val="1"/>
        </dgm:presLayoutVars>
      </dgm:prSet>
      <dgm:spPr/>
    </dgm:pt>
  </dgm:ptLst>
  <dgm:cxnLst>
    <dgm:cxn modelId="{07ACD607-0536-40AC-AF04-11A5B8213387}" type="presOf" srcId="{9C3F47B0-9A00-47E0-A444-6EB94DB9972C}" destId="{FBA5045C-D038-4571-9739-19112A347F83}" srcOrd="1" destOrd="0" presId="urn:microsoft.com/office/officeart/2016/7/layout/BasicLinearProcessNumbered"/>
    <dgm:cxn modelId="{02867A10-9911-450A-A5E0-CED1263AFC5D}" type="presOf" srcId="{4D4D6570-5651-40FA-8FEC-1F97AD76306B}" destId="{E936DB4D-4060-475E-8553-F12693920B3A}" srcOrd="0" destOrd="0" presId="urn:microsoft.com/office/officeart/2016/7/layout/BasicLinearProcessNumbered"/>
    <dgm:cxn modelId="{545B7D14-FF21-48C4-9D24-F9649BEA5D88}" type="presOf" srcId="{D4449EFE-E19C-4C96-BBBF-FE89E641C9A3}" destId="{A55045B5-E197-4131-96C7-AF11537675E3}" srcOrd="1" destOrd="0" presId="urn:microsoft.com/office/officeart/2016/7/layout/BasicLinearProcessNumbered"/>
    <dgm:cxn modelId="{99D74017-6148-4FCD-AED1-9412EC253915}" srcId="{284EEB2E-D08F-4221-880C-4A07A1CBE2EE}" destId="{2D606F51-1845-4B5E-B8DB-386ABBD4F2AE}" srcOrd="2" destOrd="0" parTransId="{70518456-3467-4361-ACA3-9CD5D831C057}" sibTransId="{E2A3A894-8A4B-4F54-AB05-1DDC312FB3EE}"/>
    <dgm:cxn modelId="{22FD4118-E38E-4732-AEE2-314FE188AFD1}" srcId="{284EEB2E-D08F-4221-880C-4A07A1CBE2EE}" destId="{B6F19085-4EE6-456C-A92F-EAC7CF371B89}" srcOrd="4" destOrd="0" parTransId="{5FBA26C7-B498-4508-9401-9AD9FE6E0CBF}" sibTransId="{4D4D6570-5651-40FA-8FEC-1F97AD76306B}"/>
    <dgm:cxn modelId="{1D9AE263-32F3-417F-BB46-2EE265321EDD}" type="presOf" srcId="{9BE4C5ED-8401-49D4-9449-8C89AAA39F2F}" destId="{7FAFA3D7-38DE-459D-8FE0-112D0267DA67}" srcOrd="0" destOrd="0" presId="urn:microsoft.com/office/officeart/2016/7/layout/BasicLinearProcessNumbered"/>
    <dgm:cxn modelId="{2B0F8E45-93F2-40F7-B415-FDC06D162FE9}" type="presOf" srcId="{B6F19085-4EE6-456C-A92F-EAC7CF371B89}" destId="{25BFEC03-BD33-46E9-8D40-4342AB9C0AA8}" srcOrd="0" destOrd="0" presId="urn:microsoft.com/office/officeart/2016/7/layout/BasicLinearProcessNumbered"/>
    <dgm:cxn modelId="{90B8D149-5DB0-4CE9-89EE-74AC607E0FC0}" type="presOf" srcId="{7768343A-08F6-4C8A-A8C5-5922F90444A3}" destId="{274D8AB6-9251-44F2-884E-83B0736985B4}" srcOrd="0" destOrd="0" presId="urn:microsoft.com/office/officeart/2016/7/layout/BasicLinearProcessNumbered"/>
    <dgm:cxn modelId="{DFF8D24F-9172-47EA-8926-3AF1F1DFA1AD}" type="presOf" srcId="{9C3F47B0-9A00-47E0-A444-6EB94DB9972C}" destId="{ED78E679-AD9A-4521-B767-616C3D5CCFDC}" srcOrd="0" destOrd="0" presId="urn:microsoft.com/office/officeart/2016/7/layout/BasicLinearProcessNumbered"/>
    <dgm:cxn modelId="{DA62BF74-566D-4491-93B8-6682FCC6AB6B}" type="presOf" srcId="{B6F19085-4EE6-456C-A92F-EAC7CF371B89}" destId="{32428CEC-415D-449C-B4BA-DF69D43B8115}" srcOrd="1" destOrd="0" presId="urn:microsoft.com/office/officeart/2016/7/layout/BasicLinearProcessNumbered"/>
    <dgm:cxn modelId="{D3F0337E-610A-434B-93A4-8F80A8DBF802}" type="presOf" srcId="{39ED8551-75B3-4BF5-8713-5A17DF1049CE}" destId="{599E6406-A12F-4B23-AFBB-41834362AC8A}" srcOrd="0" destOrd="0" presId="urn:microsoft.com/office/officeart/2016/7/layout/BasicLinearProcessNumbered"/>
    <dgm:cxn modelId="{C507FF89-1528-4991-A5C5-44D697A4A831}" srcId="{284EEB2E-D08F-4221-880C-4A07A1CBE2EE}" destId="{9C3F47B0-9A00-47E0-A444-6EB94DB9972C}" srcOrd="1" destOrd="0" parTransId="{8F744ED2-D917-4244-87D8-18FE2A7A6E33}" sibTransId="{9BE4C5ED-8401-49D4-9449-8C89AAA39F2F}"/>
    <dgm:cxn modelId="{944FC68A-4F77-4F54-953A-161758B65FEF}" srcId="{284EEB2E-D08F-4221-880C-4A07A1CBE2EE}" destId="{7768343A-08F6-4C8A-A8C5-5922F90444A3}" srcOrd="3" destOrd="0" parTransId="{0B1B021A-3F6D-4E32-9F2F-0697F0D7F1CB}" sibTransId="{98926E00-6601-4D01-868E-30F8ACD0D9B3}"/>
    <dgm:cxn modelId="{6DCCCD91-C993-4E78-B09B-360DF54825DB}" type="presOf" srcId="{E2A3A894-8A4B-4F54-AB05-1DDC312FB3EE}" destId="{92871DB4-8DB2-4337-ADD4-DEC80BC20278}" srcOrd="0" destOrd="0" presId="urn:microsoft.com/office/officeart/2016/7/layout/BasicLinearProcessNumbered"/>
    <dgm:cxn modelId="{4BA401C3-A968-4160-8381-45E219D30BB2}" type="presOf" srcId="{7768343A-08F6-4C8A-A8C5-5922F90444A3}" destId="{49ED78E3-AD43-4F31-954E-B6B5A6033817}" srcOrd="1" destOrd="0" presId="urn:microsoft.com/office/officeart/2016/7/layout/BasicLinearProcessNumbered"/>
    <dgm:cxn modelId="{438B67CB-A457-4BBC-9024-7ECBC8083E40}" type="presOf" srcId="{2D606F51-1845-4B5E-B8DB-386ABBD4F2AE}" destId="{86C590D1-8BA7-4784-B665-29AD83420328}" srcOrd="0" destOrd="0" presId="urn:microsoft.com/office/officeart/2016/7/layout/BasicLinearProcessNumbered"/>
    <dgm:cxn modelId="{B6163ED8-B926-4EF4-9962-E2BCDEDCD2AE}" type="presOf" srcId="{98926E00-6601-4D01-868E-30F8ACD0D9B3}" destId="{7A85E978-5E01-4987-966D-08615A0CEB93}" srcOrd="0" destOrd="0" presId="urn:microsoft.com/office/officeart/2016/7/layout/BasicLinearProcessNumbered"/>
    <dgm:cxn modelId="{74139FE1-30D6-45B7-961E-079B2187292B}" type="presOf" srcId="{D4449EFE-E19C-4C96-BBBF-FE89E641C9A3}" destId="{7773646A-F5AB-4E7A-8E21-1953A811016B}" srcOrd="0" destOrd="0" presId="urn:microsoft.com/office/officeart/2016/7/layout/BasicLinearProcessNumbered"/>
    <dgm:cxn modelId="{C6E82CE8-7DFE-49B7-AD13-C5E96E286F96}" type="presOf" srcId="{284EEB2E-D08F-4221-880C-4A07A1CBE2EE}" destId="{B22E11B3-BEFA-49EA-A926-BB1C5F24FCC8}" srcOrd="0" destOrd="0" presId="urn:microsoft.com/office/officeart/2016/7/layout/BasicLinearProcessNumbered"/>
    <dgm:cxn modelId="{79D448EE-93C5-40A0-8DA7-93855D3B3FAD}" srcId="{284EEB2E-D08F-4221-880C-4A07A1CBE2EE}" destId="{D4449EFE-E19C-4C96-BBBF-FE89E641C9A3}" srcOrd="0" destOrd="0" parTransId="{EF3BD9A2-3953-48CF-944D-C0FB508368B1}" sibTransId="{39ED8551-75B3-4BF5-8713-5A17DF1049CE}"/>
    <dgm:cxn modelId="{D7E171F9-68AB-4491-A94B-087137E17219}" type="presOf" srcId="{2D606F51-1845-4B5E-B8DB-386ABBD4F2AE}" destId="{42321128-6844-4D81-BD68-9FECC9FCB9F5}" srcOrd="1" destOrd="0" presId="urn:microsoft.com/office/officeart/2016/7/layout/BasicLinearProcessNumbered"/>
    <dgm:cxn modelId="{7A77C1B2-9930-472A-8578-FD858BC8E4C4}" type="presParOf" srcId="{B22E11B3-BEFA-49EA-A926-BB1C5F24FCC8}" destId="{B88634CF-F330-40CA-9A92-1D442654647E}" srcOrd="0" destOrd="0" presId="urn:microsoft.com/office/officeart/2016/7/layout/BasicLinearProcessNumbered"/>
    <dgm:cxn modelId="{E2EE1BBE-869F-4850-A482-4CCEF9C76BEA}" type="presParOf" srcId="{B88634CF-F330-40CA-9A92-1D442654647E}" destId="{7773646A-F5AB-4E7A-8E21-1953A811016B}" srcOrd="0" destOrd="0" presId="urn:microsoft.com/office/officeart/2016/7/layout/BasicLinearProcessNumbered"/>
    <dgm:cxn modelId="{3A8765F5-E151-4534-B3B0-FC05199DA2E4}" type="presParOf" srcId="{B88634CF-F330-40CA-9A92-1D442654647E}" destId="{599E6406-A12F-4B23-AFBB-41834362AC8A}" srcOrd="1" destOrd="0" presId="urn:microsoft.com/office/officeart/2016/7/layout/BasicLinearProcessNumbered"/>
    <dgm:cxn modelId="{17499773-CA96-4F01-A87D-2413269EA903}" type="presParOf" srcId="{B88634CF-F330-40CA-9A92-1D442654647E}" destId="{D6DE19B5-7ECE-4663-BF6B-28B2CA3D74F4}" srcOrd="2" destOrd="0" presId="urn:microsoft.com/office/officeart/2016/7/layout/BasicLinearProcessNumbered"/>
    <dgm:cxn modelId="{D68A27EE-3E40-48F5-BAAD-A2A2236973E4}" type="presParOf" srcId="{B88634CF-F330-40CA-9A92-1D442654647E}" destId="{A55045B5-E197-4131-96C7-AF11537675E3}" srcOrd="3" destOrd="0" presId="urn:microsoft.com/office/officeart/2016/7/layout/BasicLinearProcessNumbered"/>
    <dgm:cxn modelId="{1CD3C12F-DFE0-4942-B9B5-982A8F502C34}" type="presParOf" srcId="{B22E11B3-BEFA-49EA-A926-BB1C5F24FCC8}" destId="{90370F1C-064E-4C83-ADC9-1CC5ACDDD873}" srcOrd="1" destOrd="0" presId="urn:microsoft.com/office/officeart/2016/7/layout/BasicLinearProcessNumbered"/>
    <dgm:cxn modelId="{35E4AD91-EA2C-4305-9005-589076F0F25E}" type="presParOf" srcId="{B22E11B3-BEFA-49EA-A926-BB1C5F24FCC8}" destId="{16DF0927-7D73-4DB1-9CA7-6BDA31256243}" srcOrd="2" destOrd="0" presId="urn:microsoft.com/office/officeart/2016/7/layout/BasicLinearProcessNumbered"/>
    <dgm:cxn modelId="{A8197149-FC50-4D50-9A5F-8FCC4A9CB443}" type="presParOf" srcId="{16DF0927-7D73-4DB1-9CA7-6BDA31256243}" destId="{ED78E679-AD9A-4521-B767-616C3D5CCFDC}" srcOrd="0" destOrd="0" presId="urn:microsoft.com/office/officeart/2016/7/layout/BasicLinearProcessNumbered"/>
    <dgm:cxn modelId="{4567EFCC-DF89-4143-98C1-64B615031B6F}" type="presParOf" srcId="{16DF0927-7D73-4DB1-9CA7-6BDA31256243}" destId="{7FAFA3D7-38DE-459D-8FE0-112D0267DA67}" srcOrd="1" destOrd="0" presId="urn:microsoft.com/office/officeart/2016/7/layout/BasicLinearProcessNumbered"/>
    <dgm:cxn modelId="{2955C547-6567-4174-99CF-9EFD6BAC9897}" type="presParOf" srcId="{16DF0927-7D73-4DB1-9CA7-6BDA31256243}" destId="{FDF93386-B55C-4623-AA3C-4BFD750EDEAE}" srcOrd="2" destOrd="0" presId="urn:microsoft.com/office/officeart/2016/7/layout/BasicLinearProcessNumbered"/>
    <dgm:cxn modelId="{D3C88032-585D-4C2F-8949-5E903D7F7FCE}" type="presParOf" srcId="{16DF0927-7D73-4DB1-9CA7-6BDA31256243}" destId="{FBA5045C-D038-4571-9739-19112A347F83}" srcOrd="3" destOrd="0" presId="urn:microsoft.com/office/officeart/2016/7/layout/BasicLinearProcessNumbered"/>
    <dgm:cxn modelId="{AC5AAF1C-2270-4A09-83E0-E0203ADCBC49}" type="presParOf" srcId="{B22E11B3-BEFA-49EA-A926-BB1C5F24FCC8}" destId="{9CCEE160-6EAA-47E8-8049-07ACA1FC793F}" srcOrd="3" destOrd="0" presId="urn:microsoft.com/office/officeart/2016/7/layout/BasicLinearProcessNumbered"/>
    <dgm:cxn modelId="{4779AB50-8192-485F-814C-C8CFAD9EE7A8}" type="presParOf" srcId="{B22E11B3-BEFA-49EA-A926-BB1C5F24FCC8}" destId="{4B7C12ED-22B4-4988-9959-B7C2A585D52B}" srcOrd="4" destOrd="0" presId="urn:microsoft.com/office/officeart/2016/7/layout/BasicLinearProcessNumbered"/>
    <dgm:cxn modelId="{D0AB5C9D-944E-4E08-808A-0A9E8088E2B3}" type="presParOf" srcId="{4B7C12ED-22B4-4988-9959-B7C2A585D52B}" destId="{86C590D1-8BA7-4784-B665-29AD83420328}" srcOrd="0" destOrd="0" presId="urn:microsoft.com/office/officeart/2016/7/layout/BasicLinearProcessNumbered"/>
    <dgm:cxn modelId="{C47A69D1-12A2-42B5-BBCF-3B0E5B5F5D6A}" type="presParOf" srcId="{4B7C12ED-22B4-4988-9959-B7C2A585D52B}" destId="{92871DB4-8DB2-4337-ADD4-DEC80BC20278}" srcOrd="1" destOrd="0" presId="urn:microsoft.com/office/officeart/2016/7/layout/BasicLinearProcessNumbered"/>
    <dgm:cxn modelId="{172F8BDF-2AFE-450A-B38A-BCB41E282E2D}" type="presParOf" srcId="{4B7C12ED-22B4-4988-9959-B7C2A585D52B}" destId="{F8758B11-7682-4725-85C6-25DFE19B40F6}" srcOrd="2" destOrd="0" presId="urn:microsoft.com/office/officeart/2016/7/layout/BasicLinearProcessNumbered"/>
    <dgm:cxn modelId="{515F9CAD-4F3E-42F1-BA81-F904EBC3EBEA}" type="presParOf" srcId="{4B7C12ED-22B4-4988-9959-B7C2A585D52B}" destId="{42321128-6844-4D81-BD68-9FECC9FCB9F5}" srcOrd="3" destOrd="0" presId="urn:microsoft.com/office/officeart/2016/7/layout/BasicLinearProcessNumbered"/>
    <dgm:cxn modelId="{A8BCB61F-97A2-41FC-B400-40E1819E6E54}" type="presParOf" srcId="{B22E11B3-BEFA-49EA-A926-BB1C5F24FCC8}" destId="{B234D660-DAE6-4260-BACC-E72B95B51A1C}" srcOrd="5" destOrd="0" presId="urn:microsoft.com/office/officeart/2016/7/layout/BasicLinearProcessNumbered"/>
    <dgm:cxn modelId="{9C78D694-7305-4B64-A9E6-2C7BC67F6D6C}" type="presParOf" srcId="{B22E11B3-BEFA-49EA-A926-BB1C5F24FCC8}" destId="{0815A335-6930-48C3-B976-1C910451154D}" srcOrd="6" destOrd="0" presId="urn:microsoft.com/office/officeart/2016/7/layout/BasicLinearProcessNumbered"/>
    <dgm:cxn modelId="{0AB3D7DB-1B68-4F37-97A5-2EA9D7265AD8}" type="presParOf" srcId="{0815A335-6930-48C3-B976-1C910451154D}" destId="{274D8AB6-9251-44F2-884E-83B0736985B4}" srcOrd="0" destOrd="0" presId="urn:microsoft.com/office/officeart/2016/7/layout/BasicLinearProcessNumbered"/>
    <dgm:cxn modelId="{CE21BB75-9C1F-4C82-A9B4-1BF4E2E69656}" type="presParOf" srcId="{0815A335-6930-48C3-B976-1C910451154D}" destId="{7A85E978-5E01-4987-966D-08615A0CEB93}" srcOrd="1" destOrd="0" presId="urn:microsoft.com/office/officeart/2016/7/layout/BasicLinearProcessNumbered"/>
    <dgm:cxn modelId="{9E5127D4-9B54-4B68-AB36-C1042D63C1E6}" type="presParOf" srcId="{0815A335-6930-48C3-B976-1C910451154D}" destId="{149B8ED2-372B-4E36-A1B8-AC88A8C8FC04}" srcOrd="2" destOrd="0" presId="urn:microsoft.com/office/officeart/2016/7/layout/BasicLinearProcessNumbered"/>
    <dgm:cxn modelId="{166C9CE6-C790-45FE-8D16-29D25026B1AC}" type="presParOf" srcId="{0815A335-6930-48C3-B976-1C910451154D}" destId="{49ED78E3-AD43-4F31-954E-B6B5A6033817}" srcOrd="3" destOrd="0" presId="urn:microsoft.com/office/officeart/2016/7/layout/BasicLinearProcessNumbered"/>
    <dgm:cxn modelId="{895E44CA-DF0B-4F07-9914-F83EDD188CA3}" type="presParOf" srcId="{B22E11B3-BEFA-49EA-A926-BB1C5F24FCC8}" destId="{4A62E202-B0DA-43B3-AE96-961A7E551D98}" srcOrd="7" destOrd="0" presId="urn:microsoft.com/office/officeart/2016/7/layout/BasicLinearProcessNumbered"/>
    <dgm:cxn modelId="{76DDB4D3-E8F4-4BA3-BCA7-75E45BBA0199}" type="presParOf" srcId="{B22E11B3-BEFA-49EA-A926-BB1C5F24FCC8}" destId="{9E4D4789-3D5B-4F10-BC8F-29627FD45764}" srcOrd="8" destOrd="0" presId="urn:microsoft.com/office/officeart/2016/7/layout/BasicLinearProcessNumbered"/>
    <dgm:cxn modelId="{24EC5C76-D383-47F3-8400-9D9EF4CDBF4D}" type="presParOf" srcId="{9E4D4789-3D5B-4F10-BC8F-29627FD45764}" destId="{25BFEC03-BD33-46E9-8D40-4342AB9C0AA8}" srcOrd="0" destOrd="0" presId="urn:microsoft.com/office/officeart/2016/7/layout/BasicLinearProcessNumbered"/>
    <dgm:cxn modelId="{61AFA0EA-B765-440A-BD0E-CB519A324E99}" type="presParOf" srcId="{9E4D4789-3D5B-4F10-BC8F-29627FD45764}" destId="{E936DB4D-4060-475E-8553-F12693920B3A}" srcOrd="1" destOrd="0" presId="urn:microsoft.com/office/officeart/2016/7/layout/BasicLinearProcessNumbered"/>
    <dgm:cxn modelId="{ACB7D797-4C3C-4B24-9C5D-6769FF4B8DBD}" type="presParOf" srcId="{9E4D4789-3D5B-4F10-BC8F-29627FD45764}" destId="{B22A8263-3644-4FC2-B93E-0212A5D6B846}" srcOrd="2" destOrd="0" presId="urn:microsoft.com/office/officeart/2016/7/layout/BasicLinearProcessNumbered"/>
    <dgm:cxn modelId="{123CA4E0-F158-4377-A3EE-36D3569412A5}" type="presParOf" srcId="{9E4D4789-3D5B-4F10-BC8F-29627FD45764}" destId="{32428CEC-415D-449C-B4BA-DF69D43B8115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62688E-CA14-422E-9FF6-7D21035B1B90}">
      <dsp:nvSpPr>
        <dsp:cNvPr id="0" name=""/>
        <dsp:cNvSpPr/>
      </dsp:nvSpPr>
      <dsp:spPr>
        <a:xfrm>
          <a:off x="687920" y="243"/>
          <a:ext cx="2627475" cy="1576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Operation Mode “OP mode” is the program that tells the robot what to do.</a:t>
          </a:r>
        </a:p>
      </dsp:txBody>
      <dsp:txXfrm>
        <a:off x="687920" y="243"/>
        <a:ext cx="2627475" cy="1576485"/>
      </dsp:txXfrm>
    </dsp:sp>
    <dsp:sp modelId="{98647DBF-FF9F-4B31-BB44-19BDE1E5F433}">
      <dsp:nvSpPr>
        <dsp:cNvPr id="0" name=""/>
        <dsp:cNvSpPr/>
      </dsp:nvSpPr>
      <dsp:spPr>
        <a:xfrm>
          <a:off x="3578143" y="243"/>
          <a:ext cx="2627475" cy="1576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Programmers can write different OP modes</a:t>
          </a:r>
        </a:p>
      </dsp:txBody>
      <dsp:txXfrm>
        <a:off x="3578143" y="243"/>
        <a:ext cx="2627475" cy="1576485"/>
      </dsp:txXfrm>
    </dsp:sp>
    <dsp:sp modelId="{58FD8916-7360-4139-B79B-43615DE68C7C}">
      <dsp:nvSpPr>
        <dsp:cNvPr id="0" name=""/>
        <dsp:cNvSpPr/>
      </dsp:nvSpPr>
      <dsp:spPr>
        <a:xfrm>
          <a:off x="6468366" y="243"/>
          <a:ext cx="2627475" cy="1576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Blockly is a great tool to help programmers like you</a:t>
          </a:r>
        </a:p>
      </dsp:txBody>
      <dsp:txXfrm>
        <a:off x="6468366" y="243"/>
        <a:ext cx="2627475" cy="1576485"/>
      </dsp:txXfrm>
    </dsp:sp>
    <dsp:sp modelId="{FEAD49A2-9BB7-4973-A2A1-D14C71593358}">
      <dsp:nvSpPr>
        <dsp:cNvPr id="0" name=""/>
        <dsp:cNvSpPr/>
      </dsp:nvSpPr>
      <dsp:spPr>
        <a:xfrm>
          <a:off x="687920" y="1839476"/>
          <a:ext cx="2627475" cy="1576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The commands to the robots are blocks </a:t>
          </a:r>
        </a:p>
      </dsp:txBody>
      <dsp:txXfrm>
        <a:off x="687920" y="1839476"/>
        <a:ext cx="2627475" cy="1576485"/>
      </dsp:txXfrm>
    </dsp:sp>
    <dsp:sp modelId="{AE926B1A-1D01-49FA-A0D4-A16F333D1AC4}">
      <dsp:nvSpPr>
        <dsp:cNvPr id="0" name=""/>
        <dsp:cNvSpPr/>
      </dsp:nvSpPr>
      <dsp:spPr>
        <a:xfrm>
          <a:off x="3578143" y="1839476"/>
          <a:ext cx="2627475" cy="1576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You arrange them like a puzzle to program the OP modes</a:t>
          </a:r>
        </a:p>
      </dsp:txBody>
      <dsp:txXfrm>
        <a:off x="3578143" y="1839476"/>
        <a:ext cx="2627475" cy="1576485"/>
      </dsp:txXfrm>
    </dsp:sp>
    <dsp:sp modelId="{73396925-6773-461A-8567-6BF00AC3EDB3}">
      <dsp:nvSpPr>
        <dsp:cNvPr id="0" name=""/>
        <dsp:cNvSpPr/>
      </dsp:nvSpPr>
      <dsp:spPr>
        <a:xfrm>
          <a:off x="6468366" y="1839476"/>
          <a:ext cx="2627475" cy="157648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You can have multiple OP modes can choose one for the robot to execute</a:t>
          </a:r>
        </a:p>
      </dsp:txBody>
      <dsp:txXfrm>
        <a:off x="6468366" y="1839476"/>
        <a:ext cx="2627475" cy="15764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DBABC-EB62-4E41-9A73-D3C777C87116}">
      <dsp:nvSpPr>
        <dsp:cNvPr id="0" name=""/>
        <dsp:cNvSpPr/>
      </dsp:nvSpPr>
      <dsp:spPr>
        <a:xfrm>
          <a:off x="833148" y="452"/>
          <a:ext cx="2536708" cy="152202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You are creating a list of tasks for the robot to complete</a:t>
          </a:r>
        </a:p>
      </dsp:txBody>
      <dsp:txXfrm>
        <a:off x="833148" y="452"/>
        <a:ext cx="2536708" cy="1522024"/>
      </dsp:txXfrm>
    </dsp:sp>
    <dsp:sp modelId="{13B0D8C9-5812-4D1E-B944-0C6F68644EDD}">
      <dsp:nvSpPr>
        <dsp:cNvPr id="0" name=""/>
        <dsp:cNvSpPr/>
      </dsp:nvSpPr>
      <dsp:spPr>
        <a:xfrm>
          <a:off x="3623527" y="452"/>
          <a:ext cx="2536708" cy="1522024"/>
        </a:xfrm>
        <a:prstGeom prst="rect">
          <a:avLst/>
        </a:prstGeom>
        <a:solidFill>
          <a:schemeClr val="accent2">
            <a:hueOff val="947128"/>
            <a:satOff val="4941"/>
            <a:lumOff val="-14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The robot does one thing at a time from the top to the bottom</a:t>
          </a:r>
        </a:p>
      </dsp:txBody>
      <dsp:txXfrm>
        <a:off x="3623527" y="452"/>
        <a:ext cx="2536708" cy="1522024"/>
      </dsp:txXfrm>
    </dsp:sp>
    <dsp:sp modelId="{133CFD51-B6AD-4D5A-98A8-CF42222C29C9}">
      <dsp:nvSpPr>
        <dsp:cNvPr id="0" name=""/>
        <dsp:cNvSpPr/>
      </dsp:nvSpPr>
      <dsp:spPr>
        <a:xfrm>
          <a:off x="6413906" y="452"/>
          <a:ext cx="2536708" cy="1522024"/>
        </a:xfrm>
        <a:prstGeom prst="rect">
          <a:avLst/>
        </a:prstGeom>
        <a:solidFill>
          <a:schemeClr val="accent2">
            <a:hueOff val="1894255"/>
            <a:satOff val="9883"/>
            <a:lumOff val="-28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The robot will not do anything until you call an OP mode and tell it to start</a:t>
          </a:r>
        </a:p>
      </dsp:txBody>
      <dsp:txXfrm>
        <a:off x="6413906" y="452"/>
        <a:ext cx="2536708" cy="1522024"/>
      </dsp:txXfrm>
    </dsp:sp>
    <dsp:sp modelId="{C322948C-11EA-42E9-96A8-D900597327E3}">
      <dsp:nvSpPr>
        <dsp:cNvPr id="0" name=""/>
        <dsp:cNvSpPr/>
      </dsp:nvSpPr>
      <dsp:spPr>
        <a:xfrm>
          <a:off x="833148" y="1776148"/>
          <a:ext cx="2536708" cy="1522024"/>
        </a:xfrm>
        <a:prstGeom prst="rect">
          <a:avLst/>
        </a:prstGeom>
        <a:solidFill>
          <a:schemeClr val="accent2">
            <a:hueOff val="2841383"/>
            <a:satOff val="14824"/>
            <a:lumOff val="-4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You can tell the robot to repeat a task by creating a loop</a:t>
          </a:r>
        </a:p>
      </dsp:txBody>
      <dsp:txXfrm>
        <a:off x="833148" y="1776148"/>
        <a:ext cx="2536708" cy="1522024"/>
      </dsp:txXfrm>
    </dsp:sp>
    <dsp:sp modelId="{54DC1B81-333D-4C1A-B3B0-69D19C452E39}">
      <dsp:nvSpPr>
        <dsp:cNvPr id="0" name=""/>
        <dsp:cNvSpPr/>
      </dsp:nvSpPr>
      <dsp:spPr>
        <a:xfrm>
          <a:off x="3623527" y="1776148"/>
          <a:ext cx="2536708" cy="1522024"/>
        </a:xfrm>
        <a:prstGeom prst="rect">
          <a:avLst/>
        </a:prstGeom>
        <a:solidFill>
          <a:schemeClr val="accent2">
            <a:hueOff val="3788511"/>
            <a:satOff val="19766"/>
            <a:lumOff val="-56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The lines of commands inside one loop is contained in one colored block</a:t>
          </a:r>
        </a:p>
      </dsp:txBody>
      <dsp:txXfrm>
        <a:off x="3623527" y="1776148"/>
        <a:ext cx="2536708" cy="1522024"/>
      </dsp:txXfrm>
    </dsp:sp>
    <dsp:sp modelId="{55C6617F-D195-4368-B7D7-958CF628EDAB}">
      <dsp:nvSpPr>
        <dsp:cNvPr id="0" name=""/>
        <dsp:cNvSpPr/>
      </dsp:nvSpPr>
      <dsp:spPr>
        <a:xfrm>
          <a:off x="6413906" y="1776148"/>
          <a:ext cx="2536708" cy="1522024"/>
        </a:xfrm>
        <a:prstGeom prst="rect">
          <a:avLst/>
        </a:prstGeom>
        <a:solidFill>
          <a:schemeClr val="accent2">
            <a:hueOff val="4735638"/>
            <a:satOff val="24707"/>
            <a:lumOff val="-70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The tasks inside one loop will repeat as long as the condition is true</a:t>
          </a:r>
        </a:p>
      </dsp:txBody>
      <dsp:txXfrm>
        <a:off x="6413906" y="1776148"/>
        <a:ext cx="2536708" cy="15220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DBFBF6-C41B-4E7B-B643-D31BC7D31821}">
      <dsp:nvSpPr>
        <dsp:cNvPr id="0" name=""/>
        <dsp:cNvSpPr/>
      </dsp:nvSpPr>
      <dsp:spPr>
        <a:xfrm>
          <a:off x="2866" y="950305"/>
          <a:ext cx="2046564" cy="12995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D807A9-5FB8-447D-8D7F-1A470CF13E4E}">
      <dsp:nvSpPr>
        <dsp:cNvPr id="0" name=""/>
        <dsp:cNvSpPr/>
      </dsp:nvSpPr>
      <dsp:spPr>
        <a:xfrm>
          <a:off x="230262" y="1166331"/>
          <a:ext cx="2046564" cy="129956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Ask a robot part how it is doing by adding “telemetry” under it</a:t>
          </a:r>
        </a:p>
      </dsp:txBody>
      <dsp:txXfrm>
        <a:off x="268325" y="1204394"/>
        <a:ext cx="1970438" cy="1223442"/>
      </dsp:txXfrm>
    </dsp:sp>
    <dsp:sp modelId="{D884DA9C-9762-424E-B876-9C966C827D8C}">
      <dsp:nvSpPr>
        <dsp:cNvPr id="0" name=""/>
        <dsp:cNvSpPr/>
      </dsp:nvSpPr>
      <dsp:spPr>
        <a:xfrm>
          <a:off x="2504222" y="950305"/>
          <a:ext cx="2046564" cy="12995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82DE8-4269-4BE7-919E-F712D7AD6ED0}">
      <dsp:nvSpPr>
        <dsp:cNvPr id="0" name=""/>
        <dsp:cNvSpPr/>
      </dsp:nvSpPr>
      <dsp:spPr>
        <a:xfrm>
          <a:off x="2731618" y="1166331"/>
          <a:ext cx="2046564" cy="129956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The key is the variable type and the number is the variable’s value</a:t>
          </a:r>
        </a:p>
      </dsp:txBody>
      <dsp:txXfrm>
        <a:off x="2769681" y="1204394"/>
        <a:ext cx="1970438" cy="1223442"/>
      </dsp:txXfrm>
    </dsp:sp>
    <dsp:sp modelId="{6C9278D6-42B8-43B3-B60C-47697A7882CB}">
      <dsp:nvSpPr>
        <dsp:cNvPr id="0" name=""/>
        <dsp:cNvSpPr/>
      </dsp:nvSpPr>
      <dsp:spPr>
        <a:xfrm>
          <a:off x="5005579" y="950305"/>
          <a:ext cx="2046564" cy="12995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82BA0-F628-4F77-8DDB-22924BE8723B}">
      <dsp:nvSpPr>
        <dsp:cNvPr id="0" name=""/>
        <dsp:cNvSpPr/>
      </dsp:nvSpPr>
      <dsp:spPr>
        <a:xfrm>
          <a:off x="5232975" y="1166331"/>
          <a:ext cx="2046564" cy="129956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They will then be displayed on the robot control phone</a:t>
          </a:r>
        </a:p>
      </dsp:txBody>
      <dsp:txXfrm>
        <a:off x="5271038" y="1204394"/>
        <a:ext cx="1970438" cy="1223442"/>
      </dsp:txXfrm>
    </dsp:sp>
    <dsp:sp modelId="{BBBE6297-AAD3-483A-8CC8-69BC3E4ACA33}">
      <dsp:nvSpPr>
        <dsp:cNvPr id="0" name=""/>
        <dsp:cNvSpPr/>
      </dsp:nvSpPr>
      <dsp:spPr>
        <a:xfrm>
          <a:off x="7506936" y="950305"/>
          <a:ext cx="2046564" cy="12995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C1D24-F6C0-49D0-B98C-8E167E8067B7}">
      <dsp:nvSpPr>
        <dsp:cNvPr id="0" name=""/>
        <dsp:cNvSpPr/>
      </dsp:nvSpPr>
      <dsp:spPr>
        <a:xfrm>
          <a:off x="7734332" y="1166331"/>
          <a:ext cx="2046564" cy="1299568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Do that for each variable</a:t>
          </a:r>
        </a:p>
      </dsp:txBody>
      <dsp:txXfrm>
        <a:off x="7772395" y="1204394"/>
        <a:ext cx="1970438" cy="12234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73646A-F5AB-4E7A-8E21-1953A811016B}">
      <dsp:nvSpPr>
        <dsp:cNvPr id="0" name=""/>
        <dsp:cNvSpPr/>
      </dsp:nvSpPr>
      <dsp:spPr>
        <a:xfrm>
          <a:off x="3344" y="381914"/>
          <a:ext cx="1810569" cy="253479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159" tIns="330200" rIns="141159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Go to programming mode on the Robot Controller App </a:t>
          </a:r>
        </a:p>
      </dsp:txBody>
      <dsp:txXfrm>
        <a:off x="3344" y="1345137"/>
        <a:ext cx="1810569" cy="1520878"/>
      </dsp:txXfrm>
    </dsp:sp>
    <dsp:sp modelId="{599E6406-A12F-4B23-AFBB-41834362AC8A}">
      <dsp:nvSpPr>
        <dsp:cNvPr id="0" name=""/>
        <dsp:cNvSpPr/>
      </dsp:nvSpPr>
      <dsp:spPr>
        <a:xfrm>
          <a:off x="528409" y="635394"/>
          <a:ext cx="760439" cy="7604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287" tIns="12700" rIns="59287" bIns="1270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1</a:t>
          </a:r>
        </a:p>
      </dsp:txBody>
      <dsp:txXfrm>
        <a:off x="639773" y="746758"/>
        <a:ext cx="537711" cy="537711"/>
      </dsp:txXfrm>
    </dsp:sp>
    <dsp:sp modelId="{D6DE19B5-7ECE-4663-BF6B-28B2CA3D74F4}">
      <dsp:nvSpPr>
        <dsp:cNvPr id="0" name=""/>
        <dsp:cNvSpPr/>
      </dsp:nvSpPr>
      <dsp:spPr>
        <a:xfrm>
          <a:off x="3344" y="2916639"/>
          <a:ext cx="1810569" cy="72"/>
        </a:xfrm>
        <a:prstGeom prst="rect">
          <a:avLst/>
        </a:prstGeom>
        <a:solidFill>
          <a:schemeClr val="accent2">
            <a:hueOff val="526182"/>
            <a:satOff val="2745"/>
            <a:lumOff val="-784"/>
            <a:alphaOff val="0"/>
          </a:schemeClr>
        </a:solidFill>
        <a:ln w="12700" cap="flat" cmpd="sng" algn="ctr">
          <a:solidFill>
            <a:schemeClr val="accent2">
              <a:hueOff val="526182"/>
              <a:satOff val="2745"/>
              <a:lumOff val="-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D78E679-AD9A-4521-B767-616C3D5CCFDC}">
      <dsp:nvSpPr>
        <dsp:cNvPr id="0" name=""/>
        <dsp:cNvSpPr/>
      </dsp:nvSpPr>
      <dsp:spPr>
        <a:xfrm>
          <a:off x="1994970" y="381914"/>
          <a:ext cx="1810569" cy="2534797"/>
        </a:xfrm>
        <a:prstGeom prst="rect">
          <a:avLst/>
        </a:prstGeom>
        <a:solidFill>
          <a:schemeClr val="accent2">
            <a:tint val="40000"/>
            <a:alpha val="90000"/>
            <a:hueOff val="842216"/>
            <a:satOff val="-499"/>
            <a:lumOff val="-12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842216"/>
              <a:satOff val="-499"/>
              <a:lumOff val="-1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159" tIns="330200" rIns="141159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Connect your computer to the phone’s via Wi-Fi</a:t>
          </a:r>
        </a:p>
      </dsp:txBody>
      <dsp:txXfrm>
        <a:off x="1994970" y="1345137"/>
        <a:ext cx="1810569" cy="1520878"/>
      </dsp:txXfrm>
    </dsp:sp>
    <dsp:sp modelId="{7FAFA3D7-38DE-459D-8FE0-112D0267DA67}">
      <dsp:nvSpPr>
        <dsp:cNvPr id="0" name=""/>
        <dsp:cNvSpPr/>
      </dsp:nvSpPr>
      <dsp:spPr>
        <a:xfrm>
          <a:off x="2520035" y="635394"/>
          <a:ext cx="760439" cy="760439"/>
        </a:xfrm>
        <a:prstGeom prst="ellipse">
          <a:avLst/>
        </a:prstGeom>
        <a:solidFill>
          <a:schemeClr val="accent2">
            <a:hueOff val="1052364"/>
            <a:satOff val="5490"/>
            <a:lumOff val="-1568"/>
            <a:alphaOff val="0"/>
          </a:schemeClr>
        </a:solidFill>
        <a:ln w="12700" cap="flat" cmpd="sng" algn="ctr">
          <a:solidFill>
            <a:schemeClr val="accent2">
              <a:hueOff val="1052364"/>
              <a:satOff val="5490"/>
              <a:lumOff val="-15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287" tIns="12700" rIns="59287" bIns="1270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2</a:t>
          </a:r>
        </a:p>
      </dsp:txBody>
      <dsp:txXfrm>
        <a:off x="2631399" y="746758"/>
        <a:ext cx="537711" cy="537711"/>
      </dsp:txXfrm>
    </dsp:sp>
    <dsp:sp modelId="{FDF93386-B55C-4623-AA3C-4BFD750EDEAE}">
      <dsp:nvSpPr>
        <dsp:cNvPr id="0" name=""/>
        <dsp:cNvSpPr/>
      </dsp:nvSpPr>
      <dsp:spPr>
        <a:xfrm>
          <a:off x="1994970" y="2916639"/>
          <a:ext cx="1810569" cy="72"/>
        </a:xfrm>
        <a:prstGeom prst="rect">
          <a:avLst/>
        </a:prstGeom>
        <a:solidFill>
          <a:schemeClr val="accent2">
            <a:hueOff val="1578546"/>
            <a:satOff val="8236"/>
            <a:lumOff val="-2353"/>
            <a:alphaOff val="0"/>
          </a:schemeClr>
        </a:solidFill>
        <a:ln w="12700" cap="flat" cmpd="sng" algn="ctr">
          <a:solidFill>
            <a:schemeClr val="accent2">
              <a:hueOff val="1578546"/>
              <a:satOff val="8236"/>
              <a:lumOff val="-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6C590D1-8BA7-4784-B665-29AD83420328}">
      <dsp:nvSpPr>
        <dsp:cNvPr id="0" name=""/>
        <dsp:cNvSpPr/>
      </dsp:nvSpPr>
      <dsp:spPr>
        <a:xfrm>
          <a:off x="3986596" y="381914"/>
          <a:ext cx="1810569" cy="2534797"/>
        </a:xfrm>
        <a:prstGeom prst="rect">
          <a:avLst/>
        </a:prstGeom>
        <a:solidFill>
          <a:schemeClr val="accent2">
            <a:tint val="40000"/>
            <a:alpha val="90000"/>
            <a:hueOff val="1684432"/>
            <a:satOff val="-998"/>
            <a:lumOff val="-241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684432"/>
              <a:satOff val="-998"/>
              <a:lumOff val="-2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159" tIns="330200" rIns="141159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Enter the IP address on the browser</a:t>
          </a:r>
        </a:p>
      </dsp:txBody>
      <dsp:txXfrm>
        <a:off x="3986596" y="1345137"/>
        <a:ext cx="1810569" cy="1520878"/>
      </dsp:txXfrm>
    </dsp:sp>
    <dsp:sp modelId="{92871DB4-8DB2-4337-ADD4-DEC80BC20278}">
      <dsp:nvSpPr>
        <dsp:cNvPr id="0" name=""/>
        <dsp:cNvSpPr/>
      </dsp:nvSpPr>
      <dsp:spPr>
        <a:xfrm>
          <a:off x="4511661" y="635394"/>
          <a:ext cx="760439" cy="760439"/>
        </a:xfrm>
        <a:prstGeom prst="ellipse">
          <a:avLst/>
        </a:prstGeom>
        <a:solidFill>
          <a:schemeClr val="accent2">
            <a:hueOff val="2104728"/>
            <a:satOff val="10981"/>
            <a:lumOff val="-3137"/>
            <a:alphaOff val="0"/>
          </a:schemeClr>
        </a:solidFill>
        <a:ln w="12700" cap="flat" cmpd="sng" algn="ctr">
          <a:solidFill>
            <a:schemeClr val="accent2">
              <a:hueOff val="2104728"/>
              <a:satOff val="10981"/>
              <a:lumOff val="-3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287" tIns="12700" rIns="59287" bIns="1270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3</a:t>
          </a:r>
        </a:p>
      </dsp:txBody>
      <dsp:txXfrm>
        <a:off x="4623025" y="746758"/>
        <a:ext cx="537711" cy="537711"/>
      </dsp:txXfrm>
    </dsp:sp>
    <dsp:sp modelId="{F8758B11-7682-4725-85C6-25DFE19B40F6}">
      <dsp:nvSpPr>
        <dsp:cNvPr id="0" name=""/>
        <dsp:cNvSpPr/>
      </dsp:nvSpPr>
      <dsp:spPr>
        <a:xfrm>
          <a:off x="3986596" y="2916639"/>
          <a:ext cx="1810569" cy="72"/>
        </a:xfrm>
        <a:prstGeom prst="rect">
          <a:avLst/>
        </a:prstGeom>
        <a:solidFill>
          <a:schemeClr val="accent2">
            <a:hueOff val="2630910"/>
            <a:satOff val="13726"/>
            <a:lumOff val="-3921"/>
            <a:alphaOff val="0"/>
          </a:schemeClr>
        </a:solidFill>
        <a:ln w="12700" cap="flat" cmpd="sng" algn="ctr">
          <a:solidFill>
            <a:schemeClr val="accent2">
              <a:hueOff val="2630910"/>
              <a:satOff val="13726"/>
              <a:lumOff val="-39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4D8AB6-9251-44F2-884E-83B0736985B4}">
      <dsp:nvSpPr>
        <dsp:cNvPr id="0" name=""/>
        <dsp:cNvSpPr/>
      </dsp:nvSpPr>
      <dsp:spPr>
        <a:xfrm>
          <a:off x="5978223" y="381914"/>
          <a:ext cx="1810569" cy="2534797"/>
        </a:xfrm>
        <a:prstGeom prst="rect">
          <a:avLst/>
        </a:prstGeom>
        <a:solidFill>
          <a:schemeClr val="accent2">
            <a:tint val="40000"/>
            <a:alpha val="90000"/>
            <a:hueOff val="2526648"/>
            <a:satOff val="-1497"/>
            <a:lumOff val="-361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2526648"/>
              <a:satOff val="-1497"/>
              <a:lumOff val="-3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159" tIns="330200" rIns="141159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Make a new OP Mode</a:t>
          </a:r>
        </a:p>
      </dsp:txBody>
      <dsp:txXfrm>
        <a:off x="5978223" y="1345137"/>
        <a:ext cx="1810569" cy="1520878"/>
      </dsp:txXfrm>
    </dsp:sp>
    <dsp:sp modelId="{7A85E978-5E01-4987-966D-08615A0CEB93}">
      <dsp:nvSpPr>
        <dsp:cNvPr id="0" name=""/>
        <dsp:cNvSpPr/>
      </dsp:nvSpPr>
      <dsp:spPr>
        <a:xfrm>
          <a:off x="6503288" y="635394"/>
          <a:ext cx="760439" cy="760439"/>
        </a:xfrm>
        <a:prstGeom prst="ellipse">
          <a:avLst/>
        </a:prstGeom>
        <a:solidFill>
          <a:schemeClr val="accent2">
            <a:hueOff val="3157092"/>
            <a:satOff val="16471"/>
            <a:lumOff val="-4705"/>
            <a:alphaOff val="0"/>
          </a:schemeClr>
        </a:solidFill>
        <a:ln w="12700" cap="flat" cmpd="sng" algn="ctr">
          <a:solidFill>
            <a:schemeClr val="accent2">
              <a:hueOff val="3157092"/>
              <a:satOff val="16471"/>
              <a:lumOff val="-47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287" tIns="12700" rIns="59287" bIns="1270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4</a:t>
          </a:r>
        </a:p>
      </dsp:txBody>
      <dsp:txXfrm>
        <a:off x="6614652" y="746758"/>
        <a:ext cx="537711" cy="537711"/>
      </dsp:txXfrm>
    </dsp:sp>
    <dsp:sp modelId="{149B8ED2-372B-4E36-A1B8-AC88A8C8FC04}">
      <dsp:nvSpPr>
        <dsp:cNvPr id="0" name=""/>
        <dsp:cNvSpPr/>
      </dsp:nvSpPr>
      <dsp:spPr>
        <a:xfrm>
          <a:off x="5978223" y="2916639"/>
          <a:ext cx="1810569" cy="72"/>
        </a:xfrm>
        <a:prstGeom prst="rect">
          <a:avLst/>
        </a:prstGeom>
        <a:solidFill>
          <a:schemeClr val="accent2">
            <a:hueOff val="3683274"/>
            <a:satOff val="19217"/>
            <a:lumOff val="-5490"/>
            <a:alphaOff val="0"/>
          </a:schemeClr>
        </a:solidFill>
        <a:ln w="12700" cap="flat" cmpd="sng" algn="ctr">
          <a:solidFill>
            <a:schemeClr val="accent2">
              <a:hueOff val="3683274"/>
              <a:satOff val="19217"/>
              <a:lumOff val="-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5BFEC03-BD33-46E9-8D40-4342AB9C0AA8}">
      <dsp:nvSpPr>
        <dsp:cNvPr id="0" name=""/>
        <dsp:cNvSpPr/>
      </dsp:nvSpPr>
      <dsp:spPr>
        <a:xfrm>
          <a:off x="7969849" y="381914"/>
          <a:ext cx="1810569" cy="2534797"/>
        </a:xfrm>
        <a:prstGeom prst="rect">
          <a:avLst/>
        </a:prstGeom>
        <a:solidFill>
          <a:schemeClr val="accent2">
            <a:tint val="40000"/>
            <a:alpha val="90000"/>
            <a:hueOff val="3368864"/>
            <a:satOff val="-1996"/>
            <a:lumOff val="-482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3368864"/>
              <a:satOff val="-1996"/>
              <a:lumOff val="-4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1159" tIns="330200" rIns="141159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Start Programming!</a:t>
          </a:r>
        </a:p>
      </dsp:txBody>
      <dsp:txXfrm>
        <a:off x="7969849" y="1345137"/>
        <a:ext cx="1810569" cy="1520878"/>
      </dsp:txXfrm>
    </dsp:sp>
    <dsp:sp modelId="{E936DB4D-4060-475E-8553-F12693920B3A}">
      <dsp:nvSpPr>
        <dsp:cNvPr id="0" name=""/>
        <dsp:cNvSpPr/>
      </dsp:nvSpPr>
      <dsp:spPr>
        <a:xfrm>
          <a:off x="8494914" y="635394"/>
          <a:ext cx="760439" cy="760439"/>
        </a:xfrm>
        <a:prstGeom prst="ellipse">
          <a:avLst/>
        </a:prstGeom>
        <a:solidFill>
          <a:schemeClr val="accent2">
            <a:hueOff val="4209456"/>
            <a:satOff val="21962"/>
            <a:lumOff val="-6274"/>
            <a:alphaOff val="0"/>
          </a:schemeClr>
        </a:solidFill>
        <a:ln w="12700" cap="flat" cmpd="sng" algn="ctr">
          <a:solidFill>
            <a:schemeClr val="accent2">
              <a:hueOff val="4209456"/>
              <a:satOff val="21962"/>
              <a:lumOff val="-6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287" tIns="12700" rIns="59287" bIns="1270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5</a:t>
          </a:r>
        </a:p>
      </dsp:txBody>
      <dsp:txXfrm>
        <a:off x="8606278" y="746758"/>
        <a:ext cx="537711" cy="537711"/>
      </dsp:txXfrm>
    </dsp:sp>
    <dsp:sp modelId="{B22A8263-3644-4FC2-B93E-0212A5D6B846}">
      <dsp:nvSpPr>
        <dsp:cNvPr id="0" name=""/>
        <dsp:cNvSpPr/>
      </dsp:nvSpPr>
      <dsp:spPr>
        <a:xfrm>
          <a:off x="7969849" y="2916639"/>
          <a:ext cx="1810569" cy="72"/>
        </a:xfrm>
        <a:prstGeom prst="rect">
          <a:avLst/>
        </a:prstGeom>
        <a:solidFill>
          <a:schemeClr val="accent2">
            <a:hueOff val="4735638"/>
            <a:satOff val="24707"/>
            <a:lumOff val="-7058"/>
            <a:alphaOff val="0"/>
          </a:schemeClr>
        </a:solidFill>
        <a:ln w="12700" cap="flat" cmpd="sng" algn="ctr">
          <a:solidFill>
            <a:schemeClr val="accent2">
              <a:hueOff val="4735638"/>
              <a:satOff val="24707"/>
              <a:lumOff val="-70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815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61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900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056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91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5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17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1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75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8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D8AD8A20-31DA-4B90-9823-2E8B7F07089B}" type="datetimeFigureOut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9BA7ED5-BAFF-46FF-8F59-C958A5CE3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546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98E53-B0A5-4A1E-BA5A-681E10AF18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program with </a:t>
            </a:r>
            <a:r>
              <a:rPr lang="en-US" dirty="0" err="1"/>
              <a:t>blockly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828B1-E699-49A5-9BF8-AAF793D44E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FTC programming 2017</a:t>
            </a:r>
          </a:p>
        </p:txBody>
      </p:sp>
    </p:spTree>
    <p:extLst>
      <p:ext uri="{BB962C8B-B14F-4D97-AF65-F5344CB8AC3E}">
        <p14:creationId xmlns:p14="http://schemas.microsoft.com/office/powerpoint/2010/main" val="274944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6F6DF-5997-4A2C-A51A-D4E2EC290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>
            <a:normAutofit/>
          </a:bodyPr>
          <a:lstStyle/>
          <a:p>
            <a:r>
              <a:rPr lang="en-US" dirty="0"/>
              <a:t>Intro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486098"/>
              </p:ext>
            </p:extLst>
          </p:nvPr>
        </p:nvGraphicFramePr>
        <p:xfrm>
          <a:off x="1203325" y="2476595"/>
          <a:ext cx="9783763" cy="3416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9688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0">
            <a:extLst>
              <a:ext uri="{FF2B5EF4-FFF2-40B4-BE49-F238E27FC236}">
                <a16:creationId xmlns:a16="http://schemas.microsoft.com/office/drawing/2014/main" id="{237B7956-A553-41D5-8F6E-3214FE1AA92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14C5E7D1-5B1B-43B4-A338-E9D0077BA3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3" y="4585560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645130-EBB1-4AAF-9759-A158BC9D1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4674398"/>
            <a:ext cx="9784080" cy="1508760"/>
          </a:xfrm>
        </p:spPr>
        <p:txBody>
          <a:bodyPr>
            <a:normAutofit/>
          </a:bodyPr>
          <a:lstStyle/>
          <a:p>
            <a:r>
              <a:rPr lang="en-US" dirty="0"/>
              <a:t>Structure of an op mode</a:t>
            </a:r>
          </a:p>
        </p:txBody>
      </p:sp>
      <p:graphicFrame>
        <p:nvGraphicFramePr>
          <p:cNvPr id="6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2210925"/>
              </p:ext>
            </p:extLst>
          </p:nvPr>
        </p:nvGraphicFramePr>
        <p:xfrm>
          <a:off x="1203325" y="643467"/>
          <a:ext cx="9783763" cy="3298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4789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F29FE-D262-4DFC-A145-761243258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/>
          <a:lstStyle/>
          <a:p>
            <a:r>
              <a:rPr lang="en-US" dirty="0"/>
              <a:t>Programming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6DE44-5BB8-4084-BBA9-DA208DF63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1. Create your variables: they are like the body parts of your robot so name them according to their type and function: name the left motor on your drivetrain “</a:t>
            </a:r>
            <a:r>
              <a:rPr lang="en-US" dirty="0" err="1"/>
              <a:t>leftDriveMotor</a:t>
            </a:r>
            <a:r>
              <a:rPr lang="en-US" dirty="0"/>
              <a:t>”</a:t>
            </a:r>
          </a:p>
          <a:p>
            <a:r>
              <a:rPr lang="en-US" dirty="0"/>
              <a:t>2. Initialize your variable: teacher your variables who they are and what they do</a:t>
            </a:r>
          </a:p>
          <a:p>
            <a:r>
              <a:rPr lang="en-US" dirty="0"/>
              <a:t>3. Control your variables: select what controls the behavior of your variable</a:t>
            </a:r>
          </a:p>
          <a:p>
            <a:r>
              <a:rPr lang="en-US" dirty="0"/>
              <a:t>4. Check if your command makes sense: is your motor going to spin towards the right direction</a:t>
            </a:r>
          </a:p>
          <a:p>
            <a:r>
              <a:rPr lang="en-US" dirty="0"/>
              <a:t>5. Give your variable a type: is it a motor, servo or sensor?</a:t>
            </a:r>
          </a:p>
          <a:p>
            <a:r>
              <a:rPr lang="en-US" dirty="0"/>
              <a:t>6. Make your variable match its kind: motor power should be with motor power</a:t>
            </a:r>
          </a:p>
          <a:p>
            <a:r>
              <a:rPr lang="en-US" dirty="0"/>
              <a:t>7. Give your OP Modes conditions: which button controls which variable</a:t>
            </a:r>
          </a:p>
        </p:txBody>
      </p:sp>
    </p:spTree>
    <p:extLst>
      <p:ext uri="{BB962C8B-B14F-4D97-AF65-F5344CB8AC3E}">
        <p14:creationId xmlns:p14="http://schemas.microsoft.com/office/powerpoint/2010/main" val="25329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C029A-F8F9-47A8-A06E-8BD23DA8B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>
            <a:normAutofit/>
          </a:bodyPr>
          <a:lstStyle/>
          <a:p>
            <a:r>
              <a:rPr lang="en-US" dirty="0"/>
              <a:t>Talk with your robot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204012"/>
              </p:ext>
            </p:extLst>
          </p:nvPr>
        </p:nvGraphicFramePr>
        <p:xfrm>
          <a:off x="1203325" y="2476595"/>
          <a:ext cx="9783763" cy="3416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8799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37B7956-A553-41D5-8F6E-3214FE1AA92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C5E7D1-5B1B-43B4-A338-E9D0077BA3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3" y="4585560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832CAA-5434-4013-A8ED-F39E282E4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4674398"/>
            <a:ext cx="9784080" cy="1508760"/>
          </a:xfrm>
        </p:spPr>
        <p:txBody>
          <a:bodyPr>
            <a:normAutofit/>
          </a:bodyPr>
          <a:lstStyle/>
          <a:p>
            <a:r>
              <a:rPr lang="en-US" dirty="0"/>
              <a:t>Let’s Do it!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9358333"/>
              </p:ext>
            </p:extLst>
          </p:nvPr>
        </p:nvGraphicFramePr>
        <p:xfrm>
          <a:off x="1203325" y="643467"/>
          <a:ext cx="9783763" cy="3298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0579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94DBFBD2-23B9-4007-B82F-D0C39440702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5190" y="0"/>
            <a:ext cx="756681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2" name="Content Placeholder 4" descr="A screenshot of a cell phone&#10;&#10;Description generated with very high confidenc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" r="2059" b="1"/>
          <a:stretch/>
        </p:blipFill>
        <p:spPr>
          <a:xfrm>
            <a:off x="4592963" y="0"/>
            <a:ext cx="7599037" cy="6795650"/>
          </a:xfrm>
          <a:prstGeom prst="rect">
            <a:avLst/>
          </a:prstGeom>
        </p:spPr>
      </p:pic>
      <p:sp>
        <p:nvSpPr>
          <p:cNvPr id="33" name="Content Placeholder 29"/>
          <p:cNvSpPr>
            <a:spLocks noGrp="1"/>
          </p:cNvSpPr>
          <p:nvPr>
            <p:ph idx="1"/>
          </p:nvPr>
        </p:nvSpPr>
        <p:spPr>
          <a:xfrm>
            <a:off x="634277" y="2011680"/>
            <a:ext cx="3676678" cy="4206240"/>
          </a:xfrm>
        </p:spPr>
        <p:txBody>
          <a:bodyPr>
            <a:normAutofit/>
          </a:bodyPr>
          <a:lstStyle/>
          <a:p>
            <a:r>
              <a:rPr lang="en-US" dirty="0"/>
              <a:t>Make a variable to store input from the gamepad</a:t>
            </a:r>
          </a:p>
          <a:p>
            <a:r>
              <a:rPr lang="en-US" dirty="0"/>
              <a:t>Set the motor power to the stored input</a:t>
            </a:r>
          </a:p>
          <a:p>
            <a:r>
              <a:rPr lang="en-US" dirty="0"/>
              <a:t>Tell the robot to return the target and motor power to the phone</a:t>
            </a:r>
          </a:p>
          <a:p>
            <a:r>
              <a:rPr lang="en-US" dirty="0"/>
              <a:t>Save and exit</a:t>
            </a:r>
          </a:p>
        </p:txBody>
      </p:sp>
    </p:spTree>
    <p:extLst>
      <p:ext uri="{BB962C8B-B14F-4D97-AF65-F5344CB8AC3E}">
        <p14:creationId xmlns:p14="http://schemas.microsoft.com/office/powerpoint/2010/main" val="1521740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68</TotalTime>
  <Words>415</Words>
  <Application>Microsoft Office PowerPoint</Application>
  <PresentationFormat>Widescreen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Corbel</vt:lpstr>
      <vt:lpstr>Wingdings</vt:lpstr>
      <vt:lpstr>Banded</vt:lpstr>
      <vt:lpstr>How to program with blockly</vt:lpstr>
      <vt:lpstr>Intro</vt:lpstr>
      <vt:lpstr>Structure of an op mode</vt:lpstr>
      <vt:lpstr>Programming basics</vt:lpstr>
      <vt:lpstr>Talk with your robot</vt:lpstr>
      <vt:lpstr>Let’s Do it!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program with blocks</dc:title>
  <dc:creator>Minxing Pan</dc:creator>
  <cp:lastModifiedBy>Minxing Pan</cp:lastModifiedBy>
  <cp:revision>30</cp:revision>
  <dcterms:created xsi:type="dcterms:W3CDTF">2017-08-25T02:41:40Z</dcterms:created>
  <dcterms:modified xsi:type="dcterms:W3CDTF">2017-09-27T02:06:59Z</dcterms:modified>
</cp:coreProperties>
</file>