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nxing Pan" initials="MP" lastIdx="2" clrIdx="0">
    <p:extLst>
      <p:ext uri="{19B8F6BF-5375-455C-9EA6-DF929625EA0E}">
        <p15:presenceInfo xmlns:p15="http://schemas.microsoft.com/office/powerpoint/2012/main" userId="28bf12b931639f9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C93BDA-3671-4C26-AB2C-AC06DF4C3C95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97153069-0711-45D8-A7EC-75A733D61FEA}">
      <dgm:prSet/>
      <dgm:spPr/>
      <dgm:t>
        <a:bodyPr/>
        <a:lstStyle/>
        <a:p>
          <a:r>
            <a:rPr lang="en-US"/>
            <a:t>Launch</a:t>
          </a:r>
        </a:p>
      </dgm:t>
    </dgm:pt>
    <dgm:pt modelId="{11B5D6E7-8069-496A-B240-E8DE2E915D27}" type="parTrans" cxnId="{8F4BE49F-9952-4289-8FF7-9F2F25BD86DE}">
      <dgm:prSet/>
      <dgm:spPr/>
      <dgm:t>
        <a:bodyPr/>
        <a:lstStyle/>
        <a:p>
          <a:endParaRPr lang="en-US"/>
        </a:p>
      </dgm:t>
    </dgm:pt>
    <dgm:pt modelId="{9B22254B-E55C-48C9-B050-FFF2AE4F49A9}" type="sibTrans" cxnId="{8F4BE49F-9952-4289-8FF7-9F2F25BD86DE}">
      <dgm:prSet/>
      <dgm:spPr/>
      <dgm:t>
        <a:bodyPr/>
        <a:lstStyle/>
        <a:p>
          <a:endParaRPr lang="en-US"/>
        </a:p>
      </dgm:t>
    </dgm:pt>
    <dgm:pt modelId="{0B8915A7-7E81-4FF2-ADBE-6768CDAACF96}">
      <dgm:prSet/>
      <dgm:spPr/>
      <dgm:t>
        <a:bodyPr/>
        <a:lstStyle/>
        <a:p>
          <a:r>
            <a:rPr lang="en-US"/>
            <a:t>Launch the FTC app on the phone &gt;- click the three-dots button &gt;- Configure Robot &gt;- New &gt;- Scan</a:t>
          </a:r>
        </a:p>
      </dgm:t>
    </dgm:pt>
    <dgm:pt modelId="{132133FF-3E0D-4202-BE3C-3A83DC288353}" type="parTrans" cxnId="{4B5EE526-D879-43F8-A516-DACB6D1CE2CB}">
      <dgm:prSet/>
      <dgm:spPr/>
      <dgm:t>
        <a:bodyPr/>
        <a:lstStyle/>
        <a:p>
          <a:endParaRPr lang="en-US"/>
        </a:p>
      </dgm:t>
    </dgm:pt>
    <dgm:pt modelId="{3F4471CA-444E-45C9-BC71-9A26C51CF10E}" type="sibTrans" cxnId="{4B5EE526-D879-43F8-A516-DACB6D1CE2CB}">
      <dgm:prSet/>
      <dgm:spPr/>
      <dgm:t>
        <a:bodyPr/>
        <a:lstStyle/>
        <a:p>
          <a:endParaRPr lang="en-US"/>
        </a:p>
      </dgm:t>
    </dgm:pt>
    <dgm:pt modelId="{A631C614-2B98-4126-8889-B16F5BD92FDD}">
      <dgm:prSet/>
      <dgm:spPr/>
      <dgm:t>
        <a:bodyPr/>
        <a:lstStyle/>
        <a:p>
          <a:r>
            <a:rPr lang="en-US" dirty="0"/>
            <a:t>Plug</a:t>
          </a:r>
        </a:p>
      </dgm:t>
    </dgm:pt>
    <dgm:pt modelId="{3B584F24-CA5D-4EDF-B4B4-5FDB73DB6012}" type="parTrans" cxnId="{66B80ED8-9881-4BCB-B64B-C6E99FE01E70}">
      <dgm:prSet/>
      <dgm:spPr/>
      <dgm:t>
        <a:bodyPr/>
        <a:lstStyle/>
        <a:p>
          <a:endParaRPr lang="en-US"/>
        </a:p>
      </dgm:t>
    </dgm:pt>
    <dgm:pt modelId="{CBC76E5A-C866-40C1-B20E-EA57246588BA}" type="sibTrans" cxnId="{66B80ED8-9881-4BCB-B64B-C6E99FE01E70}">
      <dgm:prSet/>
      <dgm:spPr/>
      <dgm:t>
        <a:bodyPr/>
        <a:lstStyle/>
        <a:p>
          <a:endParaRPr lang="en-US"/>
        </a:p>
      </dgm:t>
    </dgm:pt>
    <dgm:pt modelId="{4434055E-C8CA-46A9-982C-83B0A997A547}">
      <dgm:prSet/>
      <dgm:spPr/>
      <dgm:t>
        <a:bodyPr/>
        <a:lstStyle/>
        <a:p>
          <a:r>
            <a:rPr lang="en-US"/>
            <a:t>Plug the motor controllers into the PDM one at a time and click scan each time</a:t>
          </a:r>
        </a:p>
      </dgm:t>
    </dgm:pt>
    <dgm:pt modelId="{8A8BD318-6CC7-4033-9F12-C254904B0434}" type="parTrans" cxnId="{5FC09958-DFC6-493C-8DAB-33D2C43E1DE7}">
      <dgm:prSet/>
      <dgm:spPr/>
      <dgm:t>
        <a:bodyPr/>
        <a:lstStyle/>
        <a:p>
          <a:endParaRPr lang="en-US"/>
        </a:p>
      </dgm:t>
    </dgm:pt>
    <dgm:pt modelId="{A8340975-0707-4F83-9B6F-8655060CDA8F}" type="sibTrans" cxnId="{5FC09958-DFC6-493C-8DAB-33D2C43E1DE7}">
      <dgm:prSet/>
      <dgm:spPr/>
      <dgm:t>
        <a:bodyPr/>
        <a:lstStyle/>
        <a:p>
          <a:endParaRPr lang="en-US"/>
        </a:p>
      </dgm:t>
    </dgm:pt>
    <dgm:pt modelId="{7EC016DF-74C8-4C26-9ADB-370AF5C1C9E7}">
      <dgm:prSet/>
      <dgm:spPr/>
      <dgm:t>
        <a:bodyPr/>
        <a:lstStyle/>
        <a:p>
          <a:r>
            <a:rPr lang="en-US"/>
            <a:t>Name</a:t>
          </a:r>
        </a:p>
      </dgm:t>
    </dgm:pt>
    <dgm:pt modelId="{7E806168-EDEA-4361-BFFB-C8D9C48112D7}" type="parTrans" cxnId="{E43484DF-EE04-4BB1-A2BB-ACA34DBF9359}">
      <dgm:prSet/>
      <dgm:spPr/>
      <dgm:t>
        <a:bodyPr/>
        <a:lstStyle/>
        <a:p>
          <a:endParaRPr lang="en-US"/>
        </a:p>
      </dgm:t>
    </dgm:pt>
    <dgm:pt modelId="{34589D3E-C3C6-47FE-AE62-A58C802FC554}" type="sibTrans" cxnId="{E43484DF-EE04-4BB1-A2BB-ACA34DBF9359}">
      <dgm:prSet/>
      <dgm:spPr/>
      <dgm:t>
        <a:bodyPr/>
        <a:lstStyle/>
        <a:p>
          <a:endParaRPr lang="en-US"/>
        </a:p>
      </dgm:t>
    </dgm:pt>
    <dgm:pt modelId="{03FAD97E-7C5D-47C6-A5E0-9DC7BCB5D0A7}">
      <dgm:prSet/>
      <dgm:spPr/>
      <dgm:t>
        <a:bodyPr/>
        <a:lstStyle/>
        <a:p>
          <a:r>
            <a:rPr lang="en-US" dirty="0"/>
            <a:t>When you see the motor appear on the phone screen, name it exactly as the variable name in the program</a:t>
          </a:r>
        </a:p>
      </dgm:t>
    </dgm:pt>
    <dgm:pt modelId="{39228D2C-D9F0-47D9-BFD7-04044A18BF4E}" type="parTrans" cxnId="{09140EFA-66AC-49C4-8FD3-51F7058B6CA2}">
      <dgm:prSet/>
      <dgm:spPr/>
      <dgm:t>
        <a:bodyPr/>
        <a:lstStyle/>
        <a:p>
          <a:endParaRPr lang="en-US"/>
        </a:p>
      </dgm:t>
    </dgm:pt>
    <dgm:pt modelId="{F545A7CA-0C74-4A43-A4FD-AFAA92F55CAE}" type="sibTrans" cxnId="{09140EFA-66AC-49C4-8FD3-51F7058B6CA2}">
      <dgm:prSet/>
      <dgm:spPr/>
      <dgm:t>
        <a:bodyPr/>
        <a:lstStyle/>
        <a:p>
          <a:endParaRPr lang="en-US"/>
        </a:p>
      </dgm:t>
    </dgm:pt>
    <dgm:pt modelId="{357550AE-F357-4B9F-8D5A-63A30D720B6C}" type="pres">
      <dgm:prSet presAssocID="{E5C93BDA-3671-4C26-AB2C-AC06DF4C3C95}" presName="Name0" presStyleCnt="0">
        <dgm:presLayoutVars>
          <dgm:dir/>
          <dgm:animLvl val="lvl"/>
          <dgm:resizeHandles val="exact"/>
        </dgm:presLayoutVars>
      </dgm:prSet>
      <dgm:spPr/>
    </dgm:pt>
    <dgm:pt modelId="{31440555-AB30-4448-9FCD-B27781A25CDB}" type="pres">
      <dgm:prSet presAssocID="{7EC016DF-74C8-4C26-9ADB-370AF5C1C9E7}" presName="boxAndChildren" presStyleCnt="0"/>
      <dgm:spPr/>
    </dgm:pt>
    <dgm:pt modelId="{6FD593EB-FC4F-4068-99C4-BF72827FC8E1}" type="pres">
      <dgm:prSet presAssocID="{7EC016DF-74C8-4C26-9ADB-370AF5C1C9E7}" presName="parentTextBox" presStyleLbl="alignNode1" presStyleIdx="0" presStyleCnt="3"/>
      <dgm:spPr/>
    </dgm:pt>
    <dgm:pt modelId="{E78D03E5-D5D6-4B71-8FF1-3A0A7F618080}" type="pres">
      <dgm:prSet presAssocID="{7EC016DF-74C8-4C26-9ADB-370AF5C1C9E7}" presName="descendantBox" presStyleLbl="bgAccFollowNode1" presStyleIdx="0" presStyleCnt="3"/>
      <dgm:spPr/>
    </dgm:pt>
    <dgm:pt modelId="{54996629-913C-48DE-9F2B-D5FF779BC0B1}" type="pres">
      <dgm:prSet presAssocID="{CBC76E5A-C866-40C1-B20E-EA57246588BA}" presName="sp" presStyleCnt="0"/>
      <dgm:spPr/>
    </dgm:pt>
    <dgm:pt modelId="{B9C423EF-72BC-4C65-A869-FDCAF36AA7F8}" type="pres">
      <dgm:prSet presAssocID="{A631C614-2B98-4126-8889-B16F5BD92FDD}" presName="arrowAndChildren" presStyleCnt="0"/>
      <dgm:spPr/>
    </dgm:pt>
    <dgm:pt modelId="{70984114-60A9-49BC-B18D-80E388A762C3}" type="pres">
      <dgm:prSet presAssocID="{A631C614-2B98-4126-8889-B16F5BD92FDD}" presName="parentTextArrow" presStyleLbl="node1" presStyleIdx="0" presStyleCnt="0"/>
      <dgm:spPr/>
    </dgm:pt>
    <dgm:pt modelId="{7CBA17AE-0DD9-4EB3-8E5F-E5D6CADA010D}" type="pres">
      <dgm:prSet presAssocID="{A631C614-2B98-4126-8889-B16F5BD92FDD}" presName="arrow" presStyleLbl="alignNode1" presStyleIdx="1" presStyleCnt="3"/>
      <dgm:spPr/>
    </dgm:pt>
    <dgm:pt modelId="{6ECC0F2A-CF95-43D6-8031-941FE1DDFD6B}" type="pres">
      <dgm:prSet presAssocID="{A631C614-2B98-4126-8889-B16F5BD92FDD}" presName="descendantArrow" presStyleLbl="bgAccFollowNode1" presStyleIdx="1" presStyleCnt="3"/>
      <dgm:spPr/>
    </dgm:pt>
    <dgm:pt modelId="{613A8DB9-1846-4D82-8B44-560352CD62F1}" type="pres">
      <dgm:prSet presAssocID="{9B22254B-E55C-48C9-B050-FFF2AE4F49A9}" presName="sp" presStyleCnt="0"/>
      <dgm:spPr/>
    </dgm:pt>
    <dgm:pt modelId="{E1A4FEAB-3423-4B87-9A3E-820F38656302}" type="pres">
      <dgm:prSet presAssocID="{97153069-0711-45D8-A7EC-75A733D61FEA}" presName="arrowAndChildren" presStyleCnt="0"/>
      <dgm:spPr/>
    </dgm:pt>
    <dgm:pt modelId="{9FCF598F-2B34-4EF4-B933-A0A1CF546577}" type="pres">
      <dgm:prSet presAssocID="{97153069-0711-45D8-A7EC-75A733D61FEA}" presName="parentTextArrow" presStyleLbl="node1" presStyleIdx="0" presStyleCnt="0"/>
      <dgm:spPr/>
    </dgm:pt>
    <dgm:pt modelId="{1AA939BD-90AD-4A6B-816C-2BAD4B4705A7}" type="pres">
      <dgm:prSet presAssocID="{97153069-0711-45D8-A7EC-75A733D61FEA}" presName="arrow" presStyleLbl="alignNode1" presStyleIdx="2" presStyleCnt="3"/>
      <dgm:spPr/>
    </dgm:pt>
    <dgm:pt modelId="{8CB1C34F-ED1A-4B89-BFC0-A845C7E4FCC3}" type="pres">
      <dgm:prSet presAssocID="{97153069-0711-45D8-A7EC-75A733D61FEA}" presName="descendantArrow" presStyleLbl="bgAccFollowNode1" presStyleIdx="2" presStyleCnt="3"/>
      <dgm:spPr/>
    </dgm:pt>
  </dgm:ptLst>
  <dgm:cxnLst>
    <dgm:cxn modelId="{3F9C8A19-5060-424D-A1EF-5E6C598EB8E3}" type="presOf" srcId="{03FAD97E-7C5D-47C6-A5E0-9DC7BCB5D0A7}" destId="{E78D03E5-D5D6-4B71-8FF1-3A0A7F618080}" srcOrd="0" destOrd="0" presId="urn:microsoft.com/office/officeart/2016/7/layout/VerticalDownArrowProcess"/>
    <dgm:cxn modelId="{4B5EE526-D879-43F8-A516-DACB6D1CE2CB}" srcId="{97153069-0711-45D8-A7EC-75A733D61FEA}" destId="{0B8915A7-7E81-4FF2-ADBE-6768CDAACF96}" srcOrd="0" destOrd="0" parTransId="{132133FF-3E0D-4202-BE3C-3A83DC288353}" sibTransId="{3F4471CA-444E-45C9-BC71-9A26C51CF10E}"/>
    <dgm:cxn modelId="{4F67E644-8AC1-481C-B4B6-75CB28B3D5EF}" type="presOf" srcId="{0B8915A7-7E81-4FF2-ADBE-6768CDAACF96}" destId="{8CB1C34F-ED1A-4B89-BFC0-A845C7E4FCC3}" srcOrd="0" destOrd="0" presId="urn:microsoft.com/office/officeart/2016/7/layout/VerticalDownArrowProcess"/>
    <dgm:cxn modelId="{767F3276-A59B-4531-9490-51E86D146A83}" type="presOf" srcId="{A631C614-2B98-4126-8889-B16F5BD92FDD}" destId="{7CBA17AE-0DD9-4EB3-8E5F-E5D6CADA010D}" srcOrd="1" destOrd="0" presId="urn:microsoft.com/office/officeart/2016/7/layout/VerticalDownArrowProcess"/>
    <dgm:cxn modelId="{5FC09958-DFC6-493C-8DAB-33D2C43E1DE7}" srcId="{A631C614-2B98-4126-8889-B16F5BD92FDD}" destId="{4434055E-C8CA-46A9-982C-83B0A997A547}" srcOrd="0" destOrd="0" parTransId="{8A8BD318-6CC7-4033-9F12-C254904B0434}" sibTransId="{A8340975-0707-4F83-9B6F-8655060CDA8F}"/>
    <dgm:cxn modelId="{8D42BB95-F03C-4A71-B4CB-0C503D44B785}" type="presOf" srcId="{97153069-0711-45D8-A7EC-75A733D61FEA}" destId="{1AA939BD-90AD-4A6B-816C-2BAD4B4705A7}" srcOrd="1" destOrd="0" presId="urn:microsoft.com/office/officeart/2016/7/layout/VerticalDownArrowProcess"/>
    <dgm:cxn modelId="{8F4BE49F-9952-4289-8FF7-9F2F25BD86DE}" srcId="{E5C93BDA-3671-4C26-AB2C-AC06DF4C3C95}" destId="{97153069-0711-45D8-A7EC-75A733D61FEA}" srcOrd="0" destOrd="0" parTransId="{11B5D6E7-8069-496A-B240-E8DE2E915D27}" sibTransId="{9B22254B-E55C-48C9-B050-FFF2AE4F49A9}"/>
    <dgm:cxn modelId="{763326B4-7345-4802-9F79-D0DE32906F39}" type="presOf" srcId="{97153069-0711-45D8-A7EC-75A733D61FEA}" destId="{9FCF598F-2B34-4EF4-B933-A0A1CF546577}" srcOrd="0" destOrd="0" presId="urn:microsoft.com/office/officeart/2016/7/layout/VerticalDownArrowProcess"/>
    <dgm:cxn modelId="{B36295BA-54FC-4C31-97C6-21C0F64978C7}" type="presOf" srcId="{E5C93BDA-3671-4C26-AB2C-AC06DF4C3C95}" destId="{357550AE-F357-4B9F-8D5A-63A30D720B6C}" srcOrd="0" destOrd="0" presId="urn:microsoft.com/office/officeart/2016/7/layout/VerticalDownArrowProcess"/>
    <dgm:cxn modelId="{19CD81C8-17C4-4925-8996-10579BB6BA49}" type="presOf" srcId="{7EC016DF-74C8-4C26-9ADB-370AF5C1C9E7}" destId="{6FD593EB-FC4F-4068-99C4-BF72827FC8E1}" srcOrd="0" destOrd="0" presId="urn:microsoft.com/office/officeart/2016/7/layout/VerticalDownArrowProcess"/>
    <dgm:cxn modelId="{203E0BC9-29E5-49A6-80A8-419B501FF965}" type="presOf" srcId="{4434055E-C8CA-46A9-982C-83B0A997A547}" destId="{6ECC0F2A-CF95-43D6-8031-941FE1DDFD6B}" srcOrd="0" destOrd="0" presId="urn:microsoft.com/office/officeart/2016/7/layout/VerticalDownArrowProcess"/>
    <dgm:cxn modelId="{12E457C9-7A8F-4CFF-A8EB-CD0DCC6169B7}" type="presOf" srcId="{A631C614-2B98-4126-8889-B16F5BD92FDD}" destId="{70984114-60A9-49BC-B18D-80E388A762C3}" srcOrd="0" destOrd="0" presId="urn:microsoft.com/office/officeart/2016/7/layout/VerticalDownArrowProcess"/>
    <dgm:cxn modelId="{66B80ED8-9881-4BCB-B64B-C6E99FE01E70}" srcId="{E5C93BDA-3671-4C26-AB2C-AC06DF4C3C95}" destId="{A631C614-2B98-4126-8889-B16F5BD92FDD}" srcOrd="1" destOrd="0" parTransId="{3B584F24-CA5D-4EDF-B4B4-5FDB73DB6012}" sibTransId="{CBC76E5A-C866-40C1-B20E-EA57246588BA}"/>
    <dgm:cxn modelId="{E43484DF-EE04-4BB1-A2BB-ACA34DBF9359}" srcId="{E5C93BDA-3671-4C26-AB2C-AC06DF4C3C95}" destId="{7EC016DF-74C8-4C26-9ADB-370AF5C1C9E7}" srcOrd="2" destOrd="0" parTransId="{7E806168-EDEA-4361-BFFB-C8D9C48112D7}" sibTransId="{34589D3E-C3C6-47FE-AE62-A58C802FC554}"/>
    <dgm:cxn modelId="{09140EFA-66AC-49C4-8FD3-51F7058B6CA2}" srcId="{7EC016DF-74C8-4C26-9ADB-370AF5C1C9E7}" destId="{03FAD97E-7C5D-47C6-A5E0-9DC7BCB5D0A7}" srcOrd="0" destOrd="0" parTransId="{39228D2C-D9F0-47D9-BFD7-04044A18BF4E}" sibTransId="{F545A7CA-0C74-4A43-A4FD-AFAA92F55CAE}"/>
    <dgm:cxn modelId="{37CB43AE-B1B6-401F-89F2-D05909252BD8}" type="presParOf" srcId="{357550AE-F357-4B9F-8D5A-63A30D720B6C}" destId="{31440555-AB30-4448-9FCD-B27781A25CDB}" srcOrd="0" destOrd="0" presId="urn:microsoft.com/office/officeart/2016/7/layout/VerticalDownArrowProcess"/>
    <dgm:cxn modelId="{4BB12BDE-B81B-45F5-BA2A-EB51A2115DB5}" type="presParOf" srcId="{31440555-AB30-4448-9FCD-B27781A25CDB}" destId="{6FD593EB-FC4F-4068-99C4-BF72827FC8E1}" srcOrd="0" destOrd="0" presId="urn:microsoft.com/office/officeart/2016/7/layout/VerticalDownArrowProcess"/>
    <dgm:cxn modelId="{D3476CA7-C57A-450F-86EE-1ACA64DBCA77}" type="presParOf" srcId="{31440555-AB30-4448-9FCD-B27781A25CDB}" destId="{E78D03E5-D5D6-4B71-8FF1-3A0A7F618080}" srcOrd="1" destOrd="0" presId="urn:microsoft.com/office/officeart/2016/7/layout/VerticalDownArrowProcess"/>
    <dgm:cxn modelId="{CFB4D656-42B4-437A-BDB4-758DA9365DA0}" type="presParOf" srcId="{357550AE-F357-4B9F-8D5A-63A30D720B6C}" destId="{54996629-913C-48DE-9F2B-D5FF779BC0B1}" srcOrd="1" destOrd="0" presId="urn:microsoft.com/office/officeart/2016/7/layout/VerticalDownArrowProcess"/>
    <dgm:cxn modelId="{7FB160BC-B7E0-48B8-913B-E765FB8F7FD3}" type="presParOf" srcId="{357550AE-F357-4B9F-8D5A-63A30D720B6C}" destId="{B9C423EF-72BC-4C65-A869-FDCAF36AA7F8}" srcOrd="2" destOrd="0" presId="urn:microsoft.com/office/officeart/2016/7/layout/VerticalDownArrowProcess"/>
    <dgm:cxn modelId="{3947F2EC-251C-4AB5-A2B8-8D8DF13D4B5B}" type="presParOf" srcId="{B9C423EF-72BC-4C65-A869-FDCAF36AA7F8}" destId="{70984114-60A9-49BC-B18D-80E388A762C3}" srcOrd="0" destOrd="0" presId="urn:microsoft.com/office/officeart/2016/7/layout/VerticalDownArrowProcess"/>
    <dgm:cxn modelId="{54FC5E94-532D-482D-A672-D6C82131BD72}" type="presParOf" srcId="{B9C423EF-72BC-4C65-A869-FDCAF36AA7F8}" destId="{7CBA17AE-0DD9-4EB3-8E5F-E5D6CADA010D}" srcOrd="1" destOrd="0" presId="urn:microsoft.com/office/officeart/2016/7/layout/VerticalDownArrowProcess"/>
    <dgm:cxn modelId="{8368916D-E85C-4C82-A5F9-8A5890BDE157}" type="presParOf" srcId="{B9C423EF-72BC-4C65-A869-FDCAF36AA7F8}" destId="{6ECC0F2A-CF95-43D6-8031-941FE1DDFD6B}" srcOrd="2" destOrd="0" presId="urn:microsoft.com/office/officeart/2016/7/layout/VerticalDownArrowProcess"/>
    <dgm:cxn modelId="{8C4DADA3-A08D-4165-80FB-6A7A730E906F}" type="presParOf" srcId="{357550AE-F357-4B9F-8D5A-63A30D720B6C}" destId="{613A8DB9-1846-4D82-8B44-560352CD62F1}" srcOrd="3" destOrd="0" presId="urn:microsoft.com/office/officeart/2016/7/layout/VerticalDownArrowProcess"/>
    <dgm:cxn modelId="{356674E5-129A-4CB0-980C-1926FAAD96BC}" type="presParOf" srcId="{357550AE-F357-4B9F-8D5A-63A30D720B6C}" destId="{E1A4FEAB-3423-4B87-9A3E-820F38656302}" srcOrd="4" destOrd="0" presId="urn:microsoft.com/office/officeart/2016/7/layout/VerticalDownArrowProcess"/>
    <dgm:cxn modelId="{CFE05B4A-B8F9-4D0C-9553-355115979482}" type="presParOf" srcId="{E1A4FEAB-3423-4B87-9A3E-820F38656302}" destId="{9FCF598F-2B34-4EF4-B933-A0A1CF546577}" srcOrd="0" destOrd="0" presId="urn:microsoft.com/office/officeart/2016/7/layout/VerticalDownArrowProcess"/>
    <dgm:cxn modelId="{93F07127-AC63-4EB2-8803-58D0DA9CDB23}" type="presParOf" srcId="{E1A4FEAB-3423-4B87-9A3E-820F38656302}" destId="{1AA939BD-90AD-4A6B-816C-2BAD4B4705A7}" srcOrd="1" destOrd="0" presId="urn:microsoft.com/office/officeart/2016/7/layout/VerticalDownArrowProcess"/>
    <dgm:cxn modelId="{A6F3905B-79BA-47FD-A146-6847CD6D8510}" type="presParOf" srcId="{E1A4FEAB-3423-4B87-9A3E-820F38656302}" destId="{8CB1C34F-ED1A-4B89-BFC0-A845C7E4FCC3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D593EB-FC4F-4068-99C4-BF72827FC8E1}">
      <dsp:nvSpPr>
        <dsp:cNvPr id="0" name=""/>
        <dsp:cNvSpPr/>
      </dsp:nvSpPr>
      <dsp:spPr>
        <a:xfrm>
          <a:off x="0" y="2159759"/>
          <a:ext cx="2248679" cy="70888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926" tIns="177800" rIns="159926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Name</a:t>
          </a:r>
        </a:p>
      </dsp:txBody>
      <dsp:txXfrm>
        <a:off x="0" y="2159759"/>
        <a:ext cx="2248679" cy="708881"/>
      </dsp:txXfrm>
    </dsp:sp>
    <dsp:sp modelId="{E78D03E5-D5D6-4B71-8FF1-3A0A7F618080}">
      <dsp:nvSpPr>
        <dsp:cNvPr id="0" name=""/>
        <dsp:cNvSpPr/>
      </dsp:nvSpPr>
      <dsp:spPr>
        <a:xfrm>
          <a:off x="2248679" y="2159759"/>
          <a:ext cx="6746038" cy="708881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42" tIns="165100" rIns="136842" bIns="16510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When you see the motor appear on the phone screen, name it exactly as the variable name in the program</a:t>
          </a:r>
        </a:p>
      </dsp:txBody>
      <dsp:txXfrm>
        <a:off x="2248679" y="2159759"/>
        <a:ext cx="6746038" cy="708881"/>
      </dsp:txXfrm>
    </dsp:sp>
    <dsp:sp modelId="{7CBA17AE-0DD9-4EB3-8E5F-E5D6CADA010D}">
      <dsp:nvSpPr>
        <dsp:cNvPr id="0" name=""/>
        <dsp:cNvSpPr/>
      </dsp:nvSpPr>
      <dsp:spPr>
        <a:xfrm rot="10800000">
          <a:off x="0" y="1080133"/>
          <a:ext cx="2248679" cy="1090259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926" tIns="177800" rIns="159926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Plug</a:t>
          </a:r>
        </a:p>
      </dsp:txBody>
      <dsp:txXfrm rot="-10800000">
        <a:off x="0" y="1080133"/>
        <a:ext cx="2248679" cy="708668"/>
      </dsp:txXfrm>
    </dsp:sp>
    <dsp:sp modelId="{6ECC0F2A-CF95-43D6-8031-941FE1DDFD6B}">
      <dsp:nvSpPr>
        <dsp:cNvPr id="0" name=""/>
        <dsp:cNvSpPr/>
      </dsp:nvSpPr>
      <dsp:spPr>
        <a:xfrm>
          <a:off x="2248679" y="1080133"/>
          <a:ext cx="6746038" cy="708668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42" tIns="165100" rIns="136842" bIns="16510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Plug the motor controllers into the PDM one at a time and click scan each time</a:t>
          </a:r>
        </a:p>
      </dsp:txBody>
      <dsp:txXfrm>
        <a:off x="2248679" y="1080133"/>
        <a:ext cx="6746038" cy="708668"/>
      </dsp:txXfrm>
    </dsp:sp>
    <dsp:sp modelId="{1AA939BD-90AD-4A6B-816C-2BAD4B4705A7}">
      <dsp:nvSpPr>
        <dsp:cNvPr id="0" name=""/>
        <dsp:cNvSpPr/>
      </dsp:nvSpPr>
      <dsp:spPr>
        <a:xfrm rot="10800000">
          <a:off x="0" y="507"/>
          <a:ext cx="2248679" cy="1090259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926" tIns="177800" rIns="159926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Launch</a:t>
          </a:r>
        </a:p>
      </dsp:txBody>
      <dsp:txXfrm rot="-10800000">
        <a:off x="0" y="507"/>
        <a:ext cx="2248679" cy="708668"/>
      </dsp:txXfrm>
    </dsp:sp>
    <dsp:sp modelId="{8CB1C34F-ED1A-4B89-BFC0-A845C7E4FCC3}">
      <dsp:nvSpPr>
        <dsp:cNvPr id="0" name=""/>
        <dsp:cNvSpPr/>
      </dsp:nvSpPr>
      <dsp:spPr>
        <a:xfrm>
          <a:off x="2248679" y="507"/>
          <a:ext cx="6746038" cy="708668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42" tIns="165100" rIns="136842" bIns="16510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Launch the FTC app on the phone &gt;- click the three-dots button &gt;- Configure Robot &gt;- New &gt;- Scan</a:t>
          </a:r>
        </a:p>
      </dsp:txBody>
      <dsp:txXfrm>
        <a:off x="2248679" y="507"/>
        <a:ext cx="6746038" cy="7086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3178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03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9235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16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3778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737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2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4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19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490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6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949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41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693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64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787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9C8B658-E05D-4F5D-8A3F-53FF45AD221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A50834A-1461-44E5-A4DD-AEA35EB3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1379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93A78-9ACA-44DC-A362-34689097E7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FTC wiring instructions with modern robotics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5F015E-652D-48AC-A800-6C60EA7176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FTC Electronics 2017</a:t>
            </a:r>
          </a:p>
        </p:txBody>
      </p:sp>
    </p:spTree>
    <p:extLst>
      <p:ext uri="{BB962C8B-B14F-4D97-AF65-F5344CB8AC3E}">
        <p14:creationId xmlns:p14="http://schemas.microsoft.com/office/powerpoint/2010/main" val="3446823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0" name="Rectangle 13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" name="Group 14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43" name="Straight Connector 142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Snip Diagonal Corner Rectangle 2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0" y="620722"/>
            <a:ext cx="6575496" cy="5286838"/>
          </a:xfrm>
          <a:prstGeom prst="snip2DiagRect">
            <a:avLst>
              <a:gd name="adj1" fmla="val 8741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9" name="Picture 2" descr="Picture of Core Power Distribution Modul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54667" y="1097060"/>
            <a:ext cx="4334162" cy="43341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49D29-1C85-4ABE-A38A-3D19A96B3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2710" y="620722"/>
            <a:ext cx="3382941" cy="1142462"/>
          </a:xfrm>
        </p:spPr>
        <p:txBody>
          <a:bodyPr anchor="b">
            <a:normAutofit/>
          </a:bodyPr>
          <a:lstStyle/>
          <a:p>
            <a:r>
              <a:rPr lang="en-US" sz="2400"/>
              <a:t>Power distribution module (PDM)</a:t>
            </a:r>
            <a:endParaRPr lang="en-US" sz="2400" dirty="0"/>
          </a:p>
        </p:txBody>
      </p:sp>
      <p:sp>
        <p:nvSpPr>
          <p:cNvPr id="1031" name="Content Placeholder 1030"/>
          <p:cNvSpPr>
            <a:spLocks noGrp="1"/>
          </p:cNvSpPr>
          <p:nvPr>
            <p:ph idx="1"/>
          </p:nvPr>
        </p:nvSpPr>
        <p:spPr>
          <a:xfrm>
            <a:off x="7532710" y="1822448"/>
            <a:ext cx="4099028" cy="4887841"/>
          </a:xfrm>
        </p:spPr>
        <p:txBody>
          <a:bodyPr anchor="t">
            <a:norm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It is the brain of the robot</a:t>
            </a:r>
          </a:p>
          <a:p>
            <a:r>
              <a:rPr lang="en-US" sz="1200" dirty="0">
                <a:solidFill>
                  <a:schemeClr val="bg1"/>
                </a:solidFill>
              </a:rPr>
              <a:t>1. The black and red ports are called Anderson connectors, they give power to the motors. </a:t>
            </a:r>
          </a:p>
          <a:p>
            <a:r>
              <a:rPr lang="en-US" sz="1200" dirty="0">
                <a:solidFill>
                  <a:schemeClr val="bg1"/>
                </a:solidFill>
              </a:rPr>
              <a:t>2. The USB ports at the back give commands to each motor. (Order matters)</a:t>
            </a:r>
          </a:p>
          <a:p>
            <a:r>
              <a:rPr lang="en-US" sz="1200" dirty="0">
                <a:solidFill>
                  <a:schemeClr val="bg1"/>
                </a:solidFill>
              </a:rPr>
              <a:t>3. The black switch is the power switch to the robot</a:t>
            </a:r>
          </a:p>
          <a:p>
            <a:r>
              <a:rPr lang="en-US" sz="1200" dirty="0">
                <a:solidFill>
                  <a:schemeClr val="bg1"/>
                </a:solidFill>
              </a:rPr>
              <a:t>4. The yellow tab is the fuse that protects the electronics</a:t>
            </a:r>
          </a:p>
          <a:p>
            <a:r>
              <a:rPr lang="en-US" sz="1200" dirty="0">
                <a:solidFill>
                  <a:schemeClr val="bg1"/>
                </a:solidFill>
              </a:rPr>
              <a:t>5. Connect to the battery</a:t>
            </a:r>
          </a:p>
          <a:p>
            <a:r>
              <a:rPr lang="en-US" sz="1200" dirty="0">
                <a:solidFill>
                  <a:schemeClr val="bg1"/>
                </a:solidFill>
              </a:rPr>
              <a:t>6. This mini –USB port connect to the phone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B494ED-759D-44CE-8A6C-391A18198A9B}"/>
              </a:ext>
            </a:extLst>
          </p:cNvPr>
          <p:cNvSpPr txBox="1"/>
          <p:nvPr/>
        </p:nvSpPr>
        <p:spPr>
          <a:xfrm>
            <a:off x="1955410" y="369147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62212D-6F05-4B89-ADF2-9F1D7AC3BD61}"/>
              </a:ext>
            </a:extLst>
          </p:cNvPr>
          <p:cNvSpPr txBox="1"/>
          <p:nvPr/>
        </p:nvSpPr>
        <p:spPr>
          <a:xfrm>
            <a:off x="2111863" y="23944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6A949-9CF6-4A5A-A163-DA11447C4735}"/>
              </a:ext>
            </a:extLst>
          </p:cNvPr>
          <p:cNvSpPr txBox="1"/>
          <p:nvPr/>
        </p:nvSpPr>
        <p:spPr>
          <a:xfrm>
            <a:off x="3608842" y="33438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C73096-F1BD-4D51-9615-8C65FFD159C6}"/>
              </a:ext>
            </a:extLst>
          </p:cNvPr>
          <p:cNvSpPr txBox="1"/>
          <p:nvPr/>
        </p:nvSpPr>
        <p:spPr>
          <a:xfrm>
            <a:off x="3064078" y="35519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07A49CD-6FF4-48E5-AFF7-F141F156FC8F}"/>
              </a:ext>
            </a:extLst>
          </p:cNvPr>
          <p:cNvSpPr txBox="1"/>
          <p:nvPr/>
        </p:nvSpPr>
        <p:spPr>
          <a:xfrm>
            <a:off x="2111863" y="171479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C06AA27-9E0A-460A-B5C4-669468AAB395}"/>
              </a:ext>
            </a:extLst>
          </p:cNvPr>
          <p:cNvSpPr txBox="1"/>
          <p:nvPr/>
        </p:nvSpPr>
        <p:spPr>
          <a:xfrm>
            <a:off x="4960872" y="176318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05235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78" name="Straight Connector 77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nip Diagonal Corner Rectangle 2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0" y="620722"/>
            <a:ext cx="6575496" cy="5286838"/>
          </a:xfrm>
          <a:prstGeom prst="snip2DiagRect">
            <a:avLst>
              <a:gd name="adj1" fmla="val 8741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2" descr="Picture of Core Motor Controll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5036" y="1097060"/>
            <a:ext cx="4353424" cy="43341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C44902-7647-4248-9A24-A5EFC9041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2710" y="620722"/>
            <a:ext cx="3382941" cy="1142462"/>
          </a:xfrm>
        </p:spPr>
        <p:txBody>
          <a:bodyPr anchor="b">
            <a:normAutofit/>
          </a:bodyPr>
          <a:lstStyle/>
          <a:p>
            <a:r>
              <a:rPr lang="en-US" sz="2400" dirty="0"/>
              <a:t>Motor controller </a:t>
            </a:r>
          </a:p>
        </p:txBody>
      </p:sp>
      <p:sp>
        <p:nvSpPr>
          <p:cNvPr id="2055" name="Content Placeholder 2054"/>
          <p:cNvSpPr>
            <a:spLocks noGrp="1"/>
          </p:cNvSpPr>
          <p:nvPr>
            <p:ph idx="1"/>
          </p:nvPr>
        </p:nvSpPr>
        <p:spPr>
          <a:xfrm>
            <a:off x="7532710" y="1822449"/>
            <a:ext cx="3479419" cy="2922591"/>
          </a:xfrm>
        </p:spPr>
        <p:txBody>
          <a:bodyPr anchor="t">
            <a:normAutofit/>
          </a:bodyPr>
          <a:lstStyle/>
          <a:p>
            <a:r>
              <a:rPr lang="en-US" sz="1200" dirty="0"/>
              <a:t>Each motor controller controls two motors</a:t>
            </a:r>
          </a:p>
          <a:p>
            <a:r>
              <a:rPr lang="en-US" sz="1200" dirty="0"/>
              <a:t>1. The Anderson connectors  that says motor 1 and 2 connect directly to the motors</a:t>
            </a:r>
          </a:p>
          <a:p>
            <a:r>
              <a:rPr lang="en-US" sz="1200" dirty="0"/>
              <a:t>2. The Anderson that says 12V connect to the Anderson ports on the PDM</a:t>
            </a:r>
          </a:p>
          <a:p>
            <a:r>
              <a:rPr lang="en-US" sz="1200" dirty="0"/>
              <a:t>3. The mini-USB port at the back connect to the USB ports on the PDM</a:t>
            </a:r>
          </a:p>
          <a:p>
            <a:r>
              <a:rPr lang="en-US" sz="1200" dirty="0"/>
              <a:t>4. The small port that says ENC 1 and 2 connect to the encoders on the motor if there is any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6B84E4-2B69-435A-923A-37B5D493BC83}"/>
              </a:ext>
            </a:extLst>
          </p:cNvPr>
          <p:cNvSpPr txBox="1"/>
          <p:nvPr/>
        </p:nvSpPr>
        <p:spPr>
          <a:xfrm>
            <a:off x="3765295" y="36346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C08FB8-472A-4471-8172-A0CBCA292659}"/>
              </a:ext>
            </a:extLst>
          </p:cNvPr>
          <p:cNvSpPr txBox="1"/>
          <p:nvPr/>
        </p:nvSpPr>
        <p:spPr>
          <a:xfrm>
            <a:off x="4981673" y="28001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6DEDC5-AD0F-4448-B1B5-8FF629D6654B}"/>
              </a:ext>
            </a:extLst>
          </p:cNvPr>
          <p:cNvSpPr txBox="1"/>
          <p:nvPr/>
        </p:nvSpPr>
        <p:spPr>
          <a:xfrm>
            <a:off x="3452389" y="14684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363B26-0F7F-4F28-B933-AF11227F9930}"/>
              </a:ext>
            </a:extLst>
          </p:cNvPr>
          <p:cNvSpPr txBox="1"/>
          <p:nvPr/>
        </p:nvSpPr>
        <p:spPr>
          <a:xfrm>
            <a:off x="3557731" y="309907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87722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1" name="Snip Diagonal Corner Rectangle 2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0" y="620722"/>
            <a:ext cx="10281652" cy="3612950"/>
          </a:xfrm>
          <a:prstGeom prst="snip2DiagRect">
            <a:avLst>
              <a:gd name="adj1" fmla="val 8741"/>
              <a:gd name="adj2" fmla="val 0"/>
            </a:avLst>
          </a:prstGeom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34" name="Straight Connector 33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731B71-E22B-4F05-A408-5169FAD93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Configure the robot</a:t>
            </a:r>
          </a:p>
        </p:txBody>
      </p:sp>
      <p:graphicFrame>
        <p:nvGraphicFramePr>
          <p:cNvPr id="24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338098"/>
              </p:ext>
            </p:extLst>
          </p:nvPr>
        </p:nvGraphicFramePr>
        <p:xfrm>
          <a:off x="1274294" y="1006997"/>
          <a:ext cx="8994718" cy="2869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60C4567-DD90-4768-BF49-55D92345D733}"/>
              </a:ext>
            </a:extLst>
          </p:cNvPr>
          <p:cNvCxnSpPr/>
          <p:nvPr/>
        </p:nvCxnSpPr>
        <p:spPr>
          <a:xfrm>
            <a:off x="1547446" y="2489982"/>
            <a:ext cx="0" cy="942535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76891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47</TotalTime>
  <Words>249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Slice</vt:lpstr>
      <vt:lpstr>FTC wiring instructions with modern robotics</vt:lpstr>
      <vt:lpstr>Power distribution module (PDM)</vt:lpstr>
      <vt:lpstr>Motor controller </vt:lpstr>
      <vt:lpstr>Configure the robot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FTC wiring instructions with modern robotics</dc:title>
  <dc:creator>Minxing Pan</dc:creator>
  <cp:lastModifiedBy>Minxing Pan</cp:lastModifiedBy>
  <cp:revision>15</cp:revision>
  <dcterms:created xsi:type="dcterms:W3CDTF">2017-08-25T16:24:13Z</dcterms:created>
  <dcterms:modified xsi:type="dcterms:W3CDTF">2017-08-25T17:12:07Z</dcterms:modified>
</cp:coreProperties>
</file>