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7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66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396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74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1179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21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16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4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2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0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81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8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24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95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9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7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8E729-401B-46F3-A62D-4512D51BF64E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92650F-3A99-492E-B395-B23D0C7B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62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4EACC-05D2-4FE3-82E3-518B7E33CB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Setup </a:t>
            </a:r>
            <a:r>
              <a:rPr lang="en-US"/>
              <a:t>the phones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3BB2A4-23ED-42EC-ABF9-61A299B922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FTC 2017</a:t>
            </a:r>
          </a:p>
        </p:txBody>
      </p:sp>
    </p:spTree>
    <p:extLst>
      <p:ext uri="{BB962C8B-B14F-4D97-AF65-F5344CB8AC3E}">
        <p14:creationId xmlns:p14="http://schemas.microsoft.com/office/powerpoint/2010/main" val="3033064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C4CC6-DA33-4130-BD55-811CEB1BD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Phone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146FD-F107-4F71-89CC-B44511F1A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Make sure Airplane mode and Wi-Fi are both on</a:t>
            </a:r>
          </a:p>
          <a:p>
            <a:r>
              <a:rPr lang="en-US" dirty="0"/>
              <a:t>2. Open the FTC apps on the Robot Controller (RC) and Driving Station (DS) phone</a:t>
            </a:r>
          </a:p>
          <a:p>
            <a:r>
              <a:rPr lang="en-US" dirty="0"/>
              <a:t>3. DS: Settings &gt;- Connect with Robot Controller &gt;- select it</a:t>
            </a:r>
          </a:p>
          <a:p>
            <a:r>
              <a:rPr lang="en-US" dirty="0"/>
              <a:t>    RC: ACCEPT</a:t>
            </a:r>
          </a:p>
          <a:p>
            <a:r>
              <a:rPr lang="en-US" dirty="0"/>
              <a:t>4. Verify the following:</a:t>
            </a:r>
          </a:p>
          <a:p>
            <a:r>
              <a:rPr lang="en-US" dirty="0"/>
              <a:t>DS shows it is connected to RC; RC network name displayed on DS</a:t>
            </a:r>
          </a:p>
          <a:p>
            <a:r>
              <a:rPr lang="en-US" dirty="0"/>
              <a:t>RC shows connected to DS; “connected, active”</a:t>
            </a:r>
          </a:p>
        </p:txBody>
      </p:sp>
    </p:spTree>
    <p:extLst>
      <p:ext uri="{BB962C8B-B14F-4D97-AF65-F5344CB8AC3E}">
        <p14:creationId xmlns:p14="http://schemas.microsoft.com/office/powerpoint/2010/main" val="1494427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98EE3-E566-4091-B9EE-2B439545E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Programming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624E3-8DCD-48D6-B8C4-E0E7AFC97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RC: three dots &gt;- Programming Mode</a:t>
            </a:r>
          </a:p>
          <a:p>
            <a:r>
              <a:rPr lang="en-US" dirty="0"/>
              <a:t>Windows 10 PC: WIFI &gt;- the name that matches the RC &gt;- enter password and connect </a:t>
            </a:r>
          </a:p>
          <a:p>
            <a:r>
              <a:rPr lang="en-US" dirty="0"/>
              <a:t>Launch Chrome on your computer &gt;- enter the IP address displaying on the RC screen i.e. something like “192.168.49.1:8080”</a:t>
            </a:r>
          </a:p>
          <a:p>
            <a:r>
              <a:rPr lang="en-US" dirty="0"/>
              <a:t>Click “Create New Op Mode” and enter a name for this mode</a:t>
            </a:r>
          </a:p>
          <a:p>
            <a:r>
              <a:rPr lang="en-US" dirty="0"/>
              <a:t>When you are done programming, click “Save Op Mode”</a:t>
            </a:r>
          </a:p>
          <a:p>
            <a:r>
              <a:rPr lang="en-US" dirty="0"/>
              <a:t>RC: click the back arrow at the bottom left to exit Programming Mode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948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60AE9-0D25-4712-B21D-9564FE23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F7A8D-7FAF-4EB0-8E72-CD41E1796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Check the back of your game controller (GC) to make sure it is in “X” position</a:t>
            </a:r>
          </a:p>
          <a:p>
            <a:r>
              <a:rPr lang="en-US" dirty="0"/>
              <a:t>2. Connect the GC to the DS with cables</a:t>
            </a:r>
          </a:p>
          <a:p>
            <a:r>
              <a:rPr lang="en-US" dirty="0"/>
              <a:t>3. Press “Start” + “A” for the driver and “Start” + “B” for the operator</a:t>
            </a:r>
          </a:p>
          <a:p>
            <a:r>
              <a:rPr lang="en-US" dirty="0"/>
              <a:t>4. Select an Op Mode and click “Init”</a:t>
            </a:r>
          </a:p>
          <a:p>
            <a:r>
              <a:rPr lang="en-US" dirty="0"/>
              <a:t>5. Click start to start and stop to stop</a:t>
            </a:r>
          </a:p>
        </p:txBody>
      </p:sp>
    </p:spTree>
    <p:extLst>
      <p:ext uri="{BB962C8B-B14F-4D97-AF65-F5344CB8AC3E}">
        <p14:creationId xmlns:p14="http://schemas.microsoft.com/office/powerpoint/2010/main" val="249854947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23</TotalTime>
  <Words>255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Setup the phones</vt:lpstr>
      <vt:lpstr>Phone Setup</vt:lpstr>
      <vt:lpstr>Programming Mode</vt:lpstr>
      <vt:lpstr>OP Mode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Setup the robot controller phones</dc:title>
  <dc:creator>Minxing Pan</dc:creator>
  <cp:lastModifiedBy>Minxing Pan</cp:lastModifiedBy>
  <cp:revision>14</cp:revision>
  <dcterms:created xsi:type="dcterms:W3CDTF">2017-08-25T03:51:22Z</dcterms:created>
  <dcterms:modified xsi:type="dcterms:W3CDTF">2017-08-25T04:17:16Z</dcterms:modified>
</cp:coreProperties>
</file>